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58" r:id="rId4"/>
  </p:sldMasterIdLst>
  <p:notesMasterIdLst>
    <p:notesMasterId r:id="rId6"/>
  </p:notesMasterIdLst>
  <p:handoutMasterIdLst>
    <p:handoutMasterId r:id="rId7"/>
  </p:handoutMasterIdLst>
  <p:sldIdLst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Rectangl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zh-TW" sz="1200"/>
            </a:lvl1pPr>
          </a:lstStyle>
          <a:p>
            <a:fld id="{ACCD1767-73A9-4933-BAEA-6DDCC58002A7}" type="datetimeFigureOut">
              <a:rPr lang="en-US" altLang="zh-TW" smtClean="0"/>
              <a:pPr/>
              <a:t>3/11/2010</a:t>
            </a:fld>
            <a:endParaRPr lang="zh-TW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zh-TW" sz="1200"/>
            </a:lvl1pPr>
          </a:lstStyle>
          <a:p>
            <a:fld id="{E03A1734-4FFB-4FB2-A08B-70701407F3C2}" type="slidenum">
              <a:rPr lang="zh-TW" smtClean="0"/>
              <a:pPr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41338689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Rectangl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zh-TW" sz="1200"/>
            </a:lvl1pPr>
          </a:lstStyle>
          <a:p>
            <a:fld id="{CFA4115B-A961-4E78-80F8-A8921D03BAA4}" type="datetimeFigureOut">
              <a:pPr/>
              <a:t>31.08.06</a:t>
            </a:fld>
            <a:endParaRPr lang="zh-TW"/>
          </a:p>
        </p:txBody>
      </p:sp>
      <p:sp>
        <p:nvSpPr>
          <p:cNvPr id="4" name="Rectangl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zh-TW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Rectangl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zh-TW" sz="1200"/>
            </a:lvl1pPr>
          </a:lstStyle>
          <a:p>
            <a:fld id="{44F2AB2A-AC47-46F5-B6D6-821EE801CC66}" type="slidenum">
              <a:pPr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239530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27A4-F97A-4C4B-8A87-556224F8E8AE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534A1-6402-488B-A652-E469620D7916}" type="slidenum">
              <a:rPr lang="zh-TW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zh-TW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AA7D-3B69-4E48-962A-320C30A13814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F23D-191B-43CC-B9CE-4EEF60B8AB49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altLang="zh-TW" smtClean="0"/>
              <a:pPr/>
              <a:t>‹#›</a:t>
            </a:fld>
            <a:endParaRPr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708DCE-233E-49F9-A534-ED99266BAB70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245-9154-4282-8727-727393EECB43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zh-TW" smtClean="0">
                <a:solidFill>
                  <a:srgbClr val="FFFFFF"/>
                </a:solidFill>
              </a:rPr>
              <a:pPr/>
              <a:t>‹#›</a:t>
            </a:fld>
            <a:endParaRPr lang="zh-TW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9E51-67EE-4875-B724-C967C8F85565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C80D2A-EA4E-4A37-A9DF-772D0EA46EC5}" type="slidenum">
              <a:rPr lang="zh-TW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zh-TW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2979D-8BCB-49ED-A6DE-E2CAE8FE00A1}" type="datetime1">
              <a:rPr lang="en-US" altLang="zh-TW" smtClean="0"/>
              <a:pPr/>
              <a:t>3/11/2010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altLang="zh-TW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r"/>
            <a:fld id="{A6051512-973F-4780-895E-29B1B65D9F34}" type="datetime1">
              <a:rPr lang="en-US" altLang="zh-TW" smtClean="0"/>
              <a:pPr algn="r"/>
              <a:t>3/11/2010</a:t>
            </a:fld>
            <a:endParaRPr lang="zh-TW" altLang="en-US" sz="140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pPr algn="l"/>
            <a:endParaRPr lang="zh-TW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pPr algn="ctr"/>
            <a:fld id="{EAB534A1-6402-488B-A652-E469620D7916}" type="slidenum">
              <a:rPr lang="zh-TW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zh-TW" sz="160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zh-TW" altLang="en-US" sz="3200" b="1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恩光資訊顧問公司組織圖</a:t>
            </a:r>
            <a:endParaRPr lang="zh-TW" altLang="en-US" sz="3200" b="1" cap="none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horz">
            <a:normAutofit fontScale="92500" lnSpcReduction="10000"/>
          </a:bodyPr>
          <a:lstStyle/>
          <a:p>
            <a:r>
              <a:rPr lang="zh-TW" altLang="en-US" dirty="0" smtClean="0"/>
              <a:t>執行長</a:t>
            </a:r>
            <a:endParaRPr lang="en-US" altLang="zh-TW" dirty="0" smtClean="0"/>
          </a:p>
          <a:p>
            <a:r>
              <a:rPr lang="en-US" altLang="zh-TW" dirty="0" smtClean="0"/>
              <a:t>	</a:t>
            </a:r>
            <a:r>
              <a:rPr lang="zh-TW" altLang="en-US" dirty="0" smtClean="0"/>
              <a:t>財務部門</a:t>
            </a:r>
            <a:endParaRPr lang="en-US" altLang="zh-TW" dirty="0" smtClean="0"/>
          </a:p>
          <a:p>
            <a:r>
              <a:rPr lang="en-US" altLang="zh-TW" dirty="0"/>
              <a:t>	</a:t>
            </a:r>
            <a:r>
              <a:rPr lang="en-US" altLang="zh-TW" dirty="0" smtClean="0"/>
              <a:t>	</a:t>
            </a:r>
            <a:r>
              <a:rPr lang="zh-TW" altLang="en-US" dirty="0" smtClean="0"/>
              <a:t>會計</a:t>
            </a:r>
            <a:endParaRPr lang="en-US" altLang="zh-TW" dirty="0" smtClean="0"/>
          </a:p>
          <a:p>
            <a:r>
              <a:rPr lang="en-US" altLang="zh-TW" dirty="0"/>
              <a:t>	</a:t>
            </a:r>
            <a:r>
              <a:rPr lang="en-US" altLang="zh-TW" dirty="0" smtClean="0"/>
              <a:t>	</a:t>
            </a:r>
            <a:r>
              <a:rPr lang="zh-TW" altLang="en-US" dirty="0" smtClean="0"/>
              <a:t>出納</a:t>
            </a:r>
            <a:endParaRPr lang="en-US" altLang="zh-TW" dirty="0" smtClean="0"/>
          </a:p>
          <a:p>
            <a:r>
              <a:rPr lang="en-US" altLang="zh-TW" dirty="0" smtClean="0"/>
              <a:t>	</a:t>
            </a:r>
            <a:r>
              <a:rPr lang="zh-TW" altLang="en-US" dirty="0" smtClean="0"/>
              <a:t>工程部門</a:t>
            </a:r>
            <a:endParaRPr lang="en-US" altLang="zh-TW" dirty="0" smtClean="0"/>
          </a:p>
          <a:p>
            <a:r>
              <a:rPr lang="en-US" altLang="zh-TW" dirty="0"/>
              <a:t>	</a:t>
            </a:r>
            <a:r>
              <a:rPr lang="en-US" altLang="zh-TW" dirty="0" smtClean="0"/>
              <a:t>	</a:t>
            </a:r>
            <a:r>
              <a:rPr lang="zh-TW" altLang="en-US" dirty="0" smtClean="0"/>
              <a:t>研發</a:t>
            </a:r>
            <a:endParaRPr lang="en-US" altLang="zh-TW" dirty="0" smtClean="0"/>
          </a:p>
          <a:p>
            <a:r>
              <a:rPr lang="en-US" altLang="zh-TW" dirty="0"/>
              <a:t>	</a:t>
            </a:r>
            <a:r>
              <a:rPr lang="en-US" altLang="zh-TW" dirty="0" smtClean="0"/>
              <a:t>	</a:t>
            </a:r>
            <a:r>
              <a:rPr lang="zh-TW" altLang="en-US" dirty="0" smtClean="0"/>
              <a:t>技術支援</a:t>
            </a:r>
            <a:endParaRPr lang="en-US" altLang="zh-TW" dirty="0" smtClean="0"/>
          </a:p>
          <a:p>
            <a:r>
              <a:rPr lang="en-US" altLang="zh-TW" dirty="0" smtClean="0"/>
              <a:t>	</a:t>
            </a:r>
            <a:r>
              <a:rPr lang="zh-TW" altLang="en-US" dirty="0" smtClean="0"/>
              <a:t>行政部門</a:t>
            </a:r>
            <a:endParaRPr lang="en-US" altLang="zh-TW" dirty="0" smtClean="0"/>
          </a:p>
          <a:p>
            <a:r>
              <a:rPr lang="en-US" altLang="zh-TW" dirty="0" smtClean="0"/>
              <a:t>	</a:t>
            </a:r>
            <a:r>
              <a:rPr lang="zh-TW" altLang="en-US" dirty="0" smtClean="0"/>
              <a:t>業務部門</a:t>
            </a:r>
            <a:endParaRPr lang="en-US" altLang="zh-TW" dirty="0" smtClean="0"/>
          </a:p>
          <a:p>
            <a:r>
              <a:rPr lang="en-US" altLang="zh-TW" dirty="0"/>
              <a:t>	</a:t>
            </a:r>
            <a:r>
              <a:rPr lang="en-US" altLang="zh-TW" dirty="0" smtClean="0"/>
              <a:t>	</a:t>
            </a:r>
            <a:r>
              <a:rPr lang="zh-TW" altLang="en-US" dirty="0" smtClean="0"/>
              <a:t>國內</a:t>
            </a:r>
            <a:endParaRPr lang="en-US" altLang="zh-TW" dirty="0" smtClean="0"/>
          </a:p>
          <a:p>
            <a:r>
              <a:rPr lang="en-US" altLang="zh-TW" dirty="0"/>
              <a:t>	</a:t>
            </a:r>
            <a:r>
              <a:rPr lang="en-US" altLang="zh-TW" dirty="0" smtClean="0"/>
              <a:t>	</a:t>
            </a:r>
            <a:r>
              <a:rPr lang="zh-TW" altLang="en-US" dirty="0" smtClean="0"/>
              <a:t>國外</a:t>
            </a:r>
            <a:r>
              <a:rPr lang="en-US" altLang="zh-TW" dirty="0"/>
              <a:t>	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69259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角度">
  <a:themeElements>
    <a:clrScheme name="角度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角度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角度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9D4095AFEE790E42B52CF3AD35B999BF040086E71550AC00CE488731BAE03648ABFB" ma:contentTypeVersion="38" ma:contentTypeDescription="Create a new document." ma:contentTypeScope="" ma:versionID="577bb0ec8993be029e966eabc43e4001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Props1.xml><?xml version="1.0" encoding="utf-8"?>
<ds:datastoreItem xmlns:ds="http://schemas.openxmlformats.org/officeDocument/2006/customXml" ds:itemID="{D0A63FB2-1B50-4C12-9055-86C8621F6378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EB674698-2FA8-45E9-AE0D-6BD9C068EC5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35C152-5CE9-4C83-B3C1-99FFF0957658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0</TotalTime>
  <Words>9</Words>
  <Application>Microsoft Office PowerPoint</Application>
  <PresentationFormat>如螢幕大小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角度</vt:lpstr>
      <vt:lpstr>恩光資訊顧問公司組織圖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2010-03-11T03:27:02Z</dcterms:created>
  <dcterms:modified xsi:type="dcterms:W3CDTF">2010-03-11T08:23:44Z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TC101743249990</vt:lpwstr>
  </property>
</Properties>
</file>