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media/image11.jpg" ContentType="image/png"/>
  <Override PartName="/ppt/media/image12.jpg" ContentType="image/png"/>
  <Override PartName="/ppt/media/image13.jpg" ContentType="image/png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306" r:id="rId2"/>
    <p:sldId id="262" r:id="rId3"/>
    <p:sldId id="307" r:id="rId4"/>
    <p:sldId id="258" r:id="rId5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lang="zh-TW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zh-TW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zh-TW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zh-TW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zh-TW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zh-TW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zh-TW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zh-TW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zh-TW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7500"/>
    <a:srgbClr val="F25F29"/>
    <a:srgbClr val="91BED4"/>
    <a:srgbClr val="F0F0F0"/>
    <a:srgbClr val="304269"/>
    <a:srgbClr val="D9E8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2874" autoAdjust="0"/>
    <p:restoredTop sz="87368" autoAdjust="0"/>
  </p:normalViewPr>
  <p:slideViewPr>
    <p:cSldViewPr>
      <p:cViewPr varScale="1">
        <p:scale>
          <a:sx n="66" d="100"/>
          <a:sy n="66" d="100"/>
        </p:scale>
        <p:origin x="-1392" y="-108"/>
      </p:cViewPr>
      <p:guideLst>
        <p:guide orient="horz" pos="3168"/>
        <p:guide pos="43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09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zh-TW" sz="1200"/>
            </a:lvl1pPr>
          </a:lstStyle>
          <a:p>
            <a:endParaRPr lang="zh-TW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zh-TW" sz="1200"/>
            </a:lvl1pPr>
          </a:lstStyle>
          <a:p>
            <a:fld id="{744D7EC3-CD50-4DA5-B722-330229C0073D}" type="datetimeFigureOut">
              <a:rPr lang="en-US" altLang="zh-TW" smtClean="0"/>
              <a:t>3/10/2010</a:t>
            </a:fld>
            <a:endParaRPr lang="zh-TW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zh-TW" sz="1200"/>
            </a:lvl1pPr>
          </a:lstStyle>
          <a:p>
            <a:endParaRPr 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zh-TW" sz="1200"/>
            </a:lvl1pPr>
          </a:lstStyle>
          <a:p>
            <a:fld id="{A9712E5A-FBEB-4329-9E4A-5F20B492F513}" type="slidenum">
              <a:rPr lang="zh-TW" smtClean="0"/>
              <a:t>‹#›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12422295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zh-TW" sz="1200"/>
            </a:lvl1pPr>
          </a:lstStyle>
          <a:p>
            <a:endParaRPr lang="zh-TW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zh-TW" sz="1200"/>
            </a:lvl1pPr>
          </a:lstStyle>
          <a:p>
            <a:fld id="{85BE0011-04E0-4F3F-BFCE-633C944A425A}" type="datetimeFigureOut">
              <a:t>11/23/2009</a:t>
            </a:fld>
            <a:endParaRPr lang="zh-TW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/>
              <a:t>按一下以編輯母片文字樣式</a:t>
            </a:r>
          </a:p>
          <a:p>
            <a:pPr lvl="1"/>
            <a:r>
              <a:rPr lang="zh-TW"/>
              <a:t>第二層</a:t>
            </a:r>
          </a:p>
          <a:p>
            <a:pPr lvl="2"/>
            <a:r>
              <a:rPr lang="zh-TW"/>
              <a:t>第三層</a:t>
            </a:r>
          </a:p>
          <a:p>
            <a:pPr lvl="3"/>
            <a:r>
              <a:rPr lang="zh-TW"/>
              <a:t>第四層</a:t>
            </a:r>
          </a:p>
          <a:p>
            <a:pPr lvl="4"/>
            <a:r>
              <a:rPr lang="zh-TW"/>
              <a:t>第五層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zh-TW" sz="1200"/>
            </a:lvl1pPr>
          </a:lstStyle>
          <a:p>
            <a:endParaRPr lang="zh-T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zh-TW" sz="1200"/>
            </a:lvl1pPr>
          </a:lstStyle>
          <a:p>
            <a:fld id="{DD7D2AD7-BD31-48B9-8C8A-7D4EAE7F6485}" type="slidenum">
              <a:t>‹#›</a:t>
            </a:fld>
            <a:endParaRPr lang="zh-TW"/>
          </a:p>
        </p:txBody>
      </p:sp>
    </p:spTree>
    <p:extLst>
      <p:ext uri="{BB962C8B-B14F-4D97-AF65-F5344CB8AC3E}">
        <p14:creationId xmlns:p14="http://schemas.microsoft.com/office/powerpoint/2010/main" val="2928652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zh-TW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zh-TW"/>
            </a:pPr>
            <a:r>
              <a:rPr lang="zh-TW" dirty="0" smtClean="0"/>
              <a:t>此範本可作為相簿的起始檔案。</a:t>
            </a:r>
          </a:p>
          <a:p>
            <a:endParaRPr 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zh-TW" smtClean="0"/>
              <a:t>1</a:t>
            </a:fld>
            <a:endParaRPr lang="zh-TW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en-US" altLang="zh-TW" smtClean="0"/>
              <a:t>2</a:t>
            </a:fld>
            <a:endParaRPr lang="zh-TW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7D2AD7-BD31-48B9-8C8A-7D4EAE7F6485}" type="slidenum">
              <a:rPr lang="en-US" altLang="zh-TW" smtClean="0"/>
              <a:t>4</a:t>
            </a:fld>
            <a:endParaRPr lang="zh-TW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簿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3"/>
          <p:cNvPicPr>
            <a:picLocks noChangeAspect="1"/>
          </p:cNvPicPr>
          <p:nvPr userDrawn="1"/>
        </p:nvPicPr>
        <p:blipFill>
          <a:blip r:embed="rId2"/>
          <a:srcRect t="222" b="222"/>
          <a:stretch>
            <a:fillRect/>
          </a:stretch>
        </p:blipFill>
        <p:spPr>
          <a:xfrm>
            <a:off x="0" y="0"/>
            <a:ext cx="8458200" cy="6858000"/>
          </a:xfrm>
          <a:prstGeom prst="rect">
            <a:avLst/>
          </a:prstGeom>
        </p:spPr>
      </p:pic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2950957" y="1191150"/>
            <a:ext cx="4937760" cy="983431"/>
          </a:xfrm>
          <a:solidFill>
            <a:schemeClr val="tx1">
              <a:lumMod val="95000"/>
              <a:lumOff val="5000"/>
              <a:alpha val="64000"/>
            </a:schemeClr>
          </a:solidFill>
          <a:ln w="38100" cmpd="dbl">
            <a:noFill/>
          </a:ln>
        </p:spPr>
        <p:txBody>
          <a:bodyPr tIns="137160" anchor="ctr" anchorCtr="0">
            <a:normAutofit/>
          </a:bodyPr>
          <a:lstStyle>
            <a:lvl1pPr algn="ctr" eaLnBrk="1" latinLnBrk="0" hangingPunct="1">
              <a:buNone/>
              <a:defRPr kumimoji="0" lang="zh-TW" sz="32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zh-TW"/>
              <a:t>按一下以新增母片標題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2906973" y="1143000"/>
            <a:ext cx="5029200" cy="1066800"/>
          </a:xfrm>
          <a:prstGeom prst="rect">
            <a:avLst/>
          </a:prstGeom>
          <a:noFill/>
          <a:ln w="38100">
            <a:solidFill>
              <a:schemeClr val="tx1">
                <a:lumMod val="95000"/>
                <a:lumOff val="5000"/>
                <a:alpha val="5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TW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張橫式 (含標題)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800600" y="914400"/>
            <a:ext cx="3962400" cy="29718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7" name="Rectangle 7"/>
          <p:cNvSpPr>
            <a:spLocks noGrp="1" noChangeAspect="1"/>
          </p:cNvSpPr>
          <p:nvPr>
            <p:ph type="pic" sz="quarter" idx="14"/>
          </p:nvPr>
        </p:nvSpPr>
        <p:spPr>
          <a:xfrm>
            <a:off x="457200" y="914400"/>
            <a:ext cx="3962400" cy="29718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57200" y="4114800"/>
            <a:ext cx="3962400" cy="1214887"/>
          </a:xfrm>
        </p:spPr>
        <p:txBody>
          <a:bodyPr vert="horz" lIns="91440" tIns="45720" rIns="9144" bIns="45720" rtlCol="0" anchor="t" anchorCtr="0">
            <a:noAutofit/>
          </a:bodyPr>
          <a:lstStyle>
            <a:lvl1pPr marL="0" marR="0" indent="0" algn="ctr" rtl="0" eaLnBrk="1" latinLnBrk="0" hangingPunct="1">
              <a:spcBef>
                <a:spcPct val="20000"/>
              </a:spcBef>
              <a:buFontTx/>
              <a:buNone/>
              <a:defRPr kumimoji="0" lang="zh-TW" sz="18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lvl="0" indent="0" algn="l" defTabSz="914400" eaLnBrk="1" latinLnBrk="0" hangingPunct="1">
              <a:spcBef>
                <a:spcPct val="20000"/>
              </a:spcBef>
              <a:buFontTx/>
              <a:buNone/>
            </a:pPr>
            <a:r>
              <a:rPr kumimoji="0" lang="zh-TW"/>
              <a:t>按一下以新增標題</a:t>
            </a:r>
          </a:p>
        </p:txBody>
      </p:sp>
      <p:sp>
        <p:nvSpPr>
          <p:cNvPr id="9" name="Rectangle 7"/>
          <p:cNvSpPr>
            <a:spLocks noGrp="1"/>
          </p:cNvSpPr>
          <p:nvPr>
            <p:ph type="body" sz="quarter" idx="17" hasCustomPrompt="1"/>
          </p:nvPr>
        </p:nvSpPr>
        <p:spPr>
          <a:xfrm>
            <a:off x="4800599" y="4114800"/>
            <a:ext cx="3990975" cy="1214887"/>
          </a:xfrm>
        </p:spPr>
        <p:txBody>
          <a:bodyPr vert="horz" lIns="91440" tIns="45720" rIns="9144" bIns="45720" rtlCol="0" anchor="t" anchorCtr="0">
            <a:noAutofit/>
          </a:bodyPr>
          <a:lstStyle>
            <a:lvl1pPr marL="0" marR="0" indent="0" algn="ctr" rtl="0" eaLnBrk="1" latinLnBrk="0" hangingPunct="1">
              <a:spcBef>
                <a:spcPct val="20000"/>
              </a:spcBef>
              <a:buFontTx/>
              <a:buNone/>
              <a:defRPr kumimoji="0" lang="zh-TW" sz="18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lvl="0" indent="0" algn="l" defTabSz="914400" eaLnBrk="1" latinLnBrk="0" hangingPunct="1">
              <a:spcBef>
                <a:spcPct val="20000"/>
              </a:spcBef>
              <a:buFontTx/>
              <a:buNone/>
            </a:pPr>
            <a:r>
              <a:rPr kumimoji="0" lang="zh-TW"/>
              <a:t>按一下以新增標題</a:t>
            </a:r>
          </a:p>
        </p:txBody>
      </p:sp>
      <p:grpSp>
        <p:nvGrpSpPr>
          <p:cNvPr id="10" name="Group 9"/>
          <p:cNvGrpSpPr/>
          <p:nvPr userDrawn="1"/>
        </p:nvGrpSpPr>
        <p:grpSpPr>
          <a:xfrm rot="5400000">
            <a:off x="4277032" y="1991032"/>
            <a:ext cx="589936" cy="9144000"/>
            <a:chOff x="8524568" y="0"/>
            <a:chExt cx="589936" cy="68580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8524568" y="0"/>
              <a:ext cx="540774" cy="6858000"/>
            </a:xfrm>
            <a:prstGeom prst="rect">
              <a:avLst/>
            </a:prstGeom>
            <a:solidFill>
              <a:srgbClr val="FC7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0" lang="zh-TW">
                <a:solidFill>
                  <a:srgbClr val="FC7500"/>
                </a:solidFill>
              </a:endParaRPr>
            </a:p>
          </p:txBody>
        </p:sp>
        <p:cxnSp>
          <p:nvCxnSpPr>
            <p:cNvPr id="12" name="Straight Connector 11"/>
            <p:cNvCxnSpPr/>
            <p:nvPr userDrawn="1"/>
          </p:nvCxnSpPr>
          <p:spPr>
            <a:xfrm rot="5400000">
              <a:off x="5685504" y="3429000"/>
              <a:ext cx="6858000" cy="0"/>
            </a:xfrm>
            <a:prstGeom prst="line">
              <a:avLst/>
            </a:prstGeom>
            <a:ln w="50800">
              <a:solidFill>
                <a:srgbClr val="FC7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>
            <a:lvl1pPr eaLnBrk="1" latinLnBrk="0" hangingPunct="1">
              <a:defRPr kumimoji="0" lang="zh-TW"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pPr/>
              <a:t>11/23/2009</a:t>
            </a:fld>
            <a:endParaRPr kumimoji="0" lang="zh-TW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>
            <a:lvl1pPr eaLnBrk="1" latinLnBrk="0" hangingPunct="1">
              <a:defRPr kumimoji="0" lang="zh-TW">
                <a:solidFill>
                  <a:schemeClr val="bg1"/>
                </a:solidFill>
              </a:defRPr>
            </a:lvl1pPr>
          </a:lstStyle>
          <a:p>
            <a:endParaRPr kumimoji="0" lang="zh-TW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>
            <a:lvl1pPr eaLnBrk="1" latinLnBrk="0" hangingPunct="1">
              <a:defRPr kumimoji="0" lang="zh-TW"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pPr/>
              <a:t>‹#›</a:t>
            </a:fld>
            <a:endParaRPr kumimoji="0" 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張快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 rot="1223811">
            <a:off x="4598124" y="530555"/>
            <a:ext cx="2282441" cy="2467504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36000">
                <a:schemeClr val="bg1"/>
              </a:gs>
            </a:gsLst>
            <a:lin ang="14400000" scaled="0"/>
          </a:gradFill>
          <a:ln w="9525">
            <a:solidFill>
              <a:schemeClr val="bg1">
                <a:lumMod val="85000"/>
              </a:schemeClr>
            </a:solidFill>
          </a:ln>
          <a:effectLst>
            <a:outerShdw blurRad="25400" dist="127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TW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5"/>
          </p:nvPr>
        </p:nvSpPr>
        <p:spPr>
          <a:xfrm rot="1223811">
            <a:off x="4794084" y="657037"/>
            <a:ext cx="2035690" cy="1912315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zh-TW" sz="1600">
                <a:solidFill>
                  <a:schemeClr val="bg1"/>
                </a:solidFill>
              </a:defRPr>
            </a:lvl1pPr>
          </a:lstStyle>
          <a:p>
            <a:pPr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t>11/23/2009</a:t>
            </a:fld>
            <a:endParaRPr kumimoji="0" lang="zh-TW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t>‹#›</a:t>
            </a:fld>
            <a:endParaRPr kumimoji="0" lang="zh-TW"/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5943600"/>
            <a:ext cx="8204200" cy="457200"/>
          </a:xfrm>
        </p:spPr>
        <p:txBody>
          <a:bodyPr>
            <a:normAutofit/>
          </a:bodyPr>
          <a:lstStyle>
            <a:lvl1pPr eaLnBrk="1" latinLnBrk="0" hangingPunct="1">
              <a:buNone/>
              <a:defRPr kumimoji="0" lang="zh-TW" sz="2400" b="1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0" lang="zh-TW"/>
              <a:t>按一下以新增標題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533400" y="1172146"/>
            <a:ext cx="3810000" cy="4148667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36000">
                <a:schemeClr val="bg1"/>
              </a:gs>
            </a:gsLst>
            <a:lin ang="14400000" scaled="0"/>
          </a:gradFill>
          <a:ln w="9525">
            <a:solidFill>
              <a:schemeClr val="bg1">
                <a:lumMod val="85000"/>
              </a:schemeClr>
            </a:solidFill>
          </a:ln>
          <a:effectLst>
            <a:outerShdw blurRad="25400" dist="127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TW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780535" y="1439693"/>
            <a:ext cx="3346622" cy="3175000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zh-TW" sz="2200">
                <a:solidFill>
                  <a:schemeClr val="bg1"/>
                </a:solidFill>
              </a:defRPr>
            </a:lvl1pPr>
          </a:lstStyle>
          <a:p>
            <a:pPr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781050" y="4754393"/>
            <a:ext cx="3333750" cy="317500"/>
          </a:xfrm>
        </p:spPr>
        <p:txBody>
          <a:bodyPr>
            <a:noAutofit/>
          </a:bodyPr>
          <a:lstStyle>
            <a:lvl1pPr algn="ctr" eaLnBrk="1" latinLnBrk="0" hangingPunct="1">
              <a:buNone/>
              <a:defRPr kumimoji="0" lang="zh-TW" sz="16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zh-TW"/>
              <a:t>按一下以新增簡短標題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5985608" y="2877171"/>
            <a:ext cx="2624992" cy="2837829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36000">
                <a:schemeClr val="bg1"/>
              </a:gs>
            </a:gsLst>
            <a:lin ang="14400000" scaled="0"/>
          </a:gradFill>
          <a:ln w="9525">
            <a:solidFill>
              <a:schemeClr val="bg1">
                <a:lumMod val="85000"/>
              </a:schemeClr>
            </a:solidFill>
          </a:ln>
          <a:effectLst>
            <a:outerShdw blurRad="25400" dist="127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TW"/>
          </a:p>
        </p:txBody>
      </p:sp>
      <p:sp>
        <p:nvSpPr>
          <p:cNvPr id="18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6137438" y="3013976"/>
            <a:ext cx="2341209" cy="2199318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zh-TW" sz="1600">
                <a:solidFill>
                  <a:schemeClr val="bg1"/>
                </a:solidFill>
              </a:defRPr>
            </a:lvl1pPr>
          </a:lstStyle>
          <a:p>
            <a:pPr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張投影片底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0599" y="1371600"/>
            <a:ext cx="4026757" cy="4038600"/>
          </a:xfrm>
          <a:prstGeom prst="rect">
            <a:avLst/>
          </a:prstGeom>
        </p:spPr>
      </p:pic>
      <p:sp>
        <p:nvSpPr>
          <p:cNvPr id="13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592249" y="2370152"/>
            <a:ext cx="2804822" cy="1788380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zh-TW" sz="1400" baseline="0">
                <a:solidFill>
                  <a:schemeClr val="bg1"/>
                </a:solidFill>
              </a:defRPr>
            </a:lvl1pPr>
          </a:lstStyle>
          <a:p>
            <a:pPr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65176" y="685801"/>
            <a:ext cx="2507224" cy="2514599"/>
          </a:xfrm>
          <a:prstGeom prst="rect">
            <a:avLst/>
          </a:prstGeom>
        </p:spPr>
      </p:pic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5706474" y="1371600"/>
            <a:ext cx="1600200" cy="1002547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zh-TW" sz="1100" baseline="0">
                <a:solidFill>
                  <a:schemeClr val="bg1"/>
                </a:solidFill>
              </a:defRPr>
            </a:lvl1pPr>
          </a:lstStyle>
          <a:p>
            <a:pPr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65176" y="3429001"/>
            <a:ext cx="2507224" cy="2514599"/>
          </a:xfrm>
          <a:prstGeom prst="rect">
            <a:avLst/>
          </a:prstGeom>
        </p:spPr>
      </p:pic>
      <p:sp>
        <p:nvSpPr>
          <p:cNvPr id="17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5706474" y="4114800"/>
            <a:ext cx="1600200" cy="1002547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zh-TW" sz="1100" baseline="0">
                <a:solidFill>
                  <a:schemeClr val="bg1"/>
                </a:solidFill>
              </a:defRPr>
            </a:lvl1pPr>
          </a:lstStyle>
          <a:p>
            <a:pPr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2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t>11/23/2009</a:t>
            </a:fld>
            <a:endParaRPr kumimoji="0" lang="zh-TW"/>
          </a:p>
        </p:txBody>
      </p:sp>
      <p:sp>
        <p:nvSpPr>
          <p:cNvPr id="2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kumimoji="0" lang="zh-TW"/>
          </a:p>
        </p:txBody>
      </p:sp>
      <p:sp>
        <p:nvSpPr>
          <p:cNvPr id="2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t>‹#›</a:t>
            </a:fld>
            <a:endParaRPr kumimoji="0" 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張直式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spect="1"/>
          </p:cNvSpPr>
          <p:nvPr>
            <p:ph type="pic" sz="quarter" idx="13"/>
          </p:nvPr>
        </p:nvSpPr>
        <p:spPr>
          <a:xfrm>
            <a:off x="228600" y="533400"/>
            <a:ext cx="2743200" cy="36576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7" name="Rectangle 8"/>
          <p:cNvSpPr>
            <a:spLocks noGrp="1" noChangeAspect="1"/>
          </p:cNvSpPr>
          <p:nvPr>
            <p:ph type="pic" sz="quarter" idx="14"/>
          </p:nvPr>
        </p:nvSpPr>
        <p:spPr>
          <a:xfrm>
            <a:off x="3200400" y="533400"/>
            <a:ext cx="2743200" cy="36576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kumimoji="0" lang="zh-TW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8" name="Rectangle 8"/>
          <p:cNvSpPr>
            <a:spLocks noGrp="1" noChangeAspect="1"/>
          </p:cNvSpPr>
          <p:nvPr>
            <p:ph type="pic" sz="quarter" idx="15"/>
          </p:nvPr>
        </p:nvSpPr>
        <p:spPr>
          <a:xfrm>
            <a:off x="6172200" y="533400"/>
            <a:ext cx="2743200" cy="36576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kumimoji="0" lang="zh-TW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9" name="Rectangle 6"/>
          <p:cNvSpPr>
            <a:spLocks noGrp="1"/>
          </p:cNvSpPr>
          <p:nvPr>
            <p:ph type="body" sz="quarter" idx="16" hasCustomPrompt="1"/>
          </p:nvPr>
        </p:nvSpPr>
        <p:spPr>
          <a:xfrm>
            <a:off x="228600" y="44196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zh-TW"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zh-TW"/>
              <a:t>按一下以新增標題</a:t>
            </a:r>
          </a:p>
        </p:txBody>
      </p:sp>
      <p:sp>
        <p:nvSpPr>
          <p:cNvPr id="10" name="Rectangle 6"/>
          <p:cNvSpPr>
            <a:spLocks noGrp="1"/>
          </p:cNvSpPr>
          <p:nvPr>
            <p:ph type="body" sz="quarter" idx="17" hasCustomPrompt="1"/>
          </p:nvPr>
        </p:nvSpPr>
        <p:spPr>
          <a:xfrm>
            <a:off x="3200400" y="44196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zh-TW"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zh-TW"/>
              <a:t>按一下以新增標題</a:t>
            </a:r>
          </a:p>
        </p:txBody>
      </p:sp>
      <p:sp>
        <p:nvSpPr>
          <p:cNvPr id="11" name="Rectangle 6"/>
          <p:cNvSpPr>
            <a:spLocks noGrp="1"/>
          </p:cNvSpPr>
          <p:nvPr>
            <p:ph type="body" sz="quarter" idx="18" hasCustomPrompt="1"/>
          </p:nvPr>
        </p:nvSpPr>
        <p:spPr>
          <a:xfrm>
            <a:off x="6172200" y="44196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zh-TW"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zh-TW"/>
              <a:t>按一下以新增標題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 rot="5400000">
            <a:off x="4277032" y="1991032"/>
            <a:ext cx="589936" cy="9144000"/>
            <a:chOff x="8524568" y="0"/>
            <a:chExt cx="589936" cy="6858000"/>
          </a:xfrm>
        </p:grpSpPr>
        <p:sp>
          <p:nvSpPr>
            <p:cNvPr id="13" name="Rectangle 12"/>
            <p:cNvSpPr/>
            <p:nvPr userDrawn="1"/>
          </p:nvSpPr>
          <p:spPr>
            <a:xfrm>
              <a:off x="8524568" y="0"/>
              <a:ext cx="540774" cy="6858000"/>
            </a:xfrm>
            <a:prstGeom prst="rect">
              <a:avLst/>
            </a:prstGeom>
            <a:solidFill>
              <a:srgbClr val="FC7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0" lang="zh-TW">
                <a:solidFill>
                  <a:srgbClr val="FC7500"/>
                </a:solidFill>
              </a:endParaRPr>
            </a:p>
          </p:txBody>
        </p:sp>
        <p:cxnSp>
          <p:nvCxnSpPr>
            <p:cNvPr id="14" name="Straight Connector 13"/>
            <p:cNvCxnSpPr/>
            <p:nvPr userDrawn="1"/>
          </p:nvCxnSpPr>
          <p:spPr>
            <a:xfrm rot="5400000">
              <a:off x="5685504" y="3429000"/>
              <a:ext cx="6858000" cy="0"/>
            </a:xfrm>
            <a:prstGeom prst="line">
              <a:avLst/>
            </a:prstGeom>
            <a:ln w="50800">
              <a:solidFill>
                <a:srgbClr val="FC7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>
            <a:lvl1pPr eaLnBrk="1" latinLnBrk="0" hangingPunct="1">
              <a:defRPr kumimoji="0" lang="zh-TW"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pPr/>
              <a:t>11/23/2009</a:t>
            </a:fld>
            <a:endParaRPr kumimoji="0" lang="zh-TW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>
            <a:lvl1pPr eaLnBrk="1" latinLnBrk="0" hangingPunct="1">
              <a:defRPr kumimoji="0" lang="zh-TW">
                <a:solidFill>
                  <a:schemeClr val="bg1"/>
                </a:solidFill>
              </a:defRPr>
            </a:lvl1pPr>
          </a:lstStyle>
          <a:p>
            <a:endParaRPr kumimoji="0" lang="zh-TW"/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>
            <a:lvl1pPr eaLnBrk="1" latinLnBrk="0" hangingPunct="1">
              <a:defRPr kumimoji="0" lang="zh-TW"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pPr/>
              <a:t>‹#›</a:t>
            </a:fld>
            <a:endParaRPr kumimoji="0" 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張橫式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t>11/23/2009</a:t>
            </a:fld>
            <a:endParaRPr kumimoji="0" lang="zh-TW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t>‹#›</a:t>
            </a:fld>
            <a:endParaRPr kumimoji="0" lang="zh-TW"/>
          </a:p>
        </p:txBody>
      </p:sp>
      <p:sp>
        <p:nvSpPr>
          <p:cNvPr id="6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741631" y="3480023"/>
            <a:ext cx="3792769" cy="284457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kumimoji="0" lang="zh-TW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7" name="Rectangle 7"/>
          <p:cNvSpPr>
            <a:spLocks noGrp="1" noChangeAspect="1"/>
          </p:cNvSpPr>
          <p:nvPr>
            <p:ph type="pic" sz="quarter" idx="14"/>
          </p:nvPr>
        </p:nvSpPr>
        <p:spPr>
          <a:xfrm>
            <a:off x="558800" y="3480023"/>
            <a:ext cx="3792769" cy="284457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kumimoji="0" lang="zh-TW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15"/>
          </p:nvPr>
        </p:nvSpPr>
        <p:spPr>
          <a:xfrm>
            <a:off x="4741631" y="355823"/>
            <a:ext cx="3792769" cy="284457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kumimoji="0" lang="zh-TW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9" name="Rectangle 11"/>
          <p:cNvSpPr>
            <a:spLocks noGrp="1"/>
          </p:cNvSpPr>
          <p:nvPr>
            <p:ph type="body" sz="quarter" idx="16" hasCustomPrompt="1"/>
          </p:nvPr>
        </p:nvSpPr>
        <p:spPr>
          <a:xfrm>
            <a:off x="558800" y="355823"/>
            <a:ext cx="3792769" cy="2844577"/>
          </a:xfrm>
        </p:spPr>
        <p:txBody>
          <a:bodyPr anchor="b" anchorCtr="0">
            <a:noAutofit/>
          </a:bodyPr>
          <a:lstStyle>
            <a:lvl1pPr marL="0" marR="0" indent="0" algn="ctr" rtl="0" eaLnBrk="1" latinLnBrk="0" hangingPunct="1">
              <a:spcBef>
                <a:spcPct val="20000"/>
              </a:spcBef>
              <a:buFontTx/>
              <a:buNone/>
              <a:defRPr kumimoji="0" lang="zh-TW" sz="18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zh-TW"/>
              <a:t>按一下以新增標題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全景混合式"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t>11/23/2009</a:t>
            </a:fld>
            <a:endParaRPr kumimoji="0" 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008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t>‹#›</a:t>
            </a:fld>
            <a:endParaRPr kumimoji="0" lang="zh-TW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592392" y="592392"/>
            <a:ext cx="7391400" cy="2286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zh-TW"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09600" y="3352800"/>
            <a:ext cx="2286000" cy="2286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0" lang="zh-TW" sz="16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3276600" y="3352800"/>
            <a:ext cx="2286000" cy="2286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0" lang="zh-TW" sz="16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5791200" y="3352800"/>
            <a:ext cx="2286000" cy="381000"/>
          </a:xfrm>
        </p:spPr>
        <p:txBody>
          <a:bodyPr>
            <a:normAutofit/>
          </a:bodyPr>
          <a:lstStyle>
            <a:lvl1pPr eaLnBrk="1" latinLnBrk="0" hangingPunct="1">
              <a:buNone/>
              <a:defRPr kumimoji="0" lang="zh-TW" sz="18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kumimoji="0" lang="zh-TW"/>
              <a:t>按一下以新增標題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91200" y="3886200"/>
            <a:ext cx="2286000" cy="1752600"/>
          </a:xfrm>
        </p:spPr>
        <p:txBody>
          <a:bodyPr>
            <a:normAutofit/>
          </a:bodyPr>
          <a:lstStyle>
            <a:lvl1pPr eaLnBrk="1" latinLnBrk="0" hangingPunct="1">
              <a:buNone/>
              <a:defRPr kumimoji="0" lang="zh-TW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0" lang="zh-TW"/>
              <a:t>按一下以新增次文字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8524568" y="0"/>
            <a:ext cx="540774" cy="6858000"/>
          </a:xfrm>
          <a:prstGeom prst="rect">
            <a:avLst/>
          </a:prstGeom>
          <a:solidFill>
            <a:srgbClr val="91B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TW">
              <a:solidFill>
                <a:srgbClr val="FC7500"/>
              </a:solidFill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 rot="5400000">
            <a:off x="5693734" y="3429000"/>
            <a:ext cx="6858000" cy="0"/>
          </a:xfrm>
          <a:prstGeom prst="line">
            <a:avLst/>
          </a:prstGeom>
          <a:ln w="50800">
            <a:solidFill>
              <a:srgbClr val="91BE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張直式 (含彩色標題)"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t>11/23/2009</a:t>
            </a:fld>
            <a:endParaRPr kumimoji="0" lang="zh-TW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t>‹#›</a:t>
            </a:fld>
            <a:endParaRPr kumimoji="0" lang="zh-TW"/>
          </a:p>
        </p:txBody>
      </p:sp>
      <p:sp>
        <p:nvSpPr>
          <p:cNvPr id="6" name="Rectangle 7"/>
          <p:cNvSpPr>
            <a:spLocks noGrp="1"/>
          </p:cNvSpPr>
          <p:nvPr>
            <p:ph type="pic" sz="quarter" idx="14"/>
          </p:nvPr>
        </p:nvSpPr>
        <p:spPr>
          <a:xfrm>
            <a:off x="2209800" y="2411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7" name="Rectangle 7"/>
          <p:cNvSpPr>
            <a:spLocks noGrp="1"/>
          </p:cNvSpPr>
          <p:nvPr>
            <p:ph type="pic" sz="quarter" idx="26"/>
          </p:nvPr>
        </p:nvSpPr>
        <p:spPr>
          <a:xfrm>
            <a:off x="2209800" y="33653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25"/>
          </p:nvPr>
        </p:nvSpPr>
        <p:spPr>
          <a:xfrm>
            <a:off x="4652720" y="241192"/>
            <a:ext cx="2217698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9" name="Rectangle 7"/>
          <p:cNvSpPr>
            <a:spLocks noGrp="1"/>
          </p:cNvSpPr>
          <p:nvPr>
            <p:ph type="pic" sz="quarter" idx="27"/>
          </p:nvPr>
        </p:nvSpPr>
        <p:spPr>
          <a:xfrm>
            <a:off x="4648200" y="33653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00497" y="1295400"/>
            <a:ext cx="1676400" cy="1905000"/>
          </a:xfrm>
          <a:solidFill>
            <a:srgbClr val="91BED4"/>
          </a:solidFill>
        </p:spPr>
        <p:txBody>
          <a:bodyPr anchor="b" anchorCtr="0">
            <a:noAutofit/>
          </a:bodyPr>
          <a:lstStyle>
            <a:lvl1pPr marL="0" marR="0" indent="0" algn="r" rtl="0" eaLnBrk="1" latinLnBrk="0" hangingPunct="1">
              <a:spcBef>
                <a:spcPct val="20000"/>
              </a:spcBef>
              <a:buFontTx/>
              <a:buNone/>
              <a:defRPr kumimoji="0" lang="zh-TW" sz="16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zh-TW"/>
              <a:t>按一下以新增標題</a:t>
            </a:r>
          </a:p>
        </p:txBody>
      </p:sp>
      <p:sp>
        <p:nvSpPr>
          <p:cNvPr id="11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7086600" y="1295400"/>
            <a:ext cx="1676400" cy="1905000"/>
          </a:xfrm>
          <a:solidFill>
            <a:srgbClr val="FC7500"/>
          </a:solidFill>
        </p:spPr>
        <p:txBody>
          <a:bodyPr anchor="b" anchorCtr="0"/>
          <a:lstStyle>
            <a:lvl1pPr marL="0" marR="0" indent="0" algn="l" eaLnBrk="1" latinLnBrk="0" hangingPunct="1">
              <a:buFontTx/>
              <a:buNone/>
              <a:defRPr kumimoji="0" lang="zh-TW" sz="1600" baseline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zh-TW"/>
              <a:t>按一下以新增標題</a:t>
            </a:r>
          </a:p>
        </p:txBody>
      </p:sp>
      <p:sp>
        <p:nvSpPr>
          <p:cNvPr id="12" name="Rectangle 7"/>
          <p:cNvSpPr>
            <a:spLocks noGrp="1"/>
          </p:cNvSpPr>
          <p:nvPr>
            <p:ph type="body" sz="quarter" idx="28" hasCustomPrompt="1"/>
          </p:nvPr>
        </p:nvSpPr>
        <p:spPr>
          <a:xfrm>
            <a:off x="400497" y="3352800"/>
            <a:ext cx="1676400" cy="1905000"/>
          </a:xfrm>
          <a:solidFill>
            <a:srgbClr val="FC7500"/>
          </a:solidFill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zh-TW" sz="1600" baseline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zh-TW"/>
              <a:t>按一下以新增標題</a:t>
            </a:r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30" hasCustomPrompt="1"/>
          </p:nvPr>
        </p:nvSpPr>
        <p:spPr>
          <a:xfrm>
            <a:off x="7086600" y="3352800"/>
            <a:ext cx="1676400" cy="1905000"/>
          </a:xfrm>
          <a:solidFill>
            <a:srgbClr val="91BED4"/>
          </a:solidFill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zh-TW" sz="1600" baseline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zh-TW"/>
              <a:t>按一下以新增標題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張直式 (含標題)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t>11/23/2009</a:t>
            </a:fld>
            <a:endParaRPr kumimoji="0" lang="zh-TW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t>‹#›</a:t>
            </a:fld>
            <a:endParaRPr kumimoji="0" lang="zh-TW"/>
          </a:p>
        </p:txBody>
      </p:sp>
      <p:sp>
        <p:nvSpPr>
          <p:cNvPr id="6" name="Rectangle 7"/>
          <p:cNvSpPr>
            <a:spLocks noGrp="1"/>
          </p:cNvSpPr>
          <p:nvPr>
            <p:ph type="pic" sz="quarter" idx="14"/>
          </p:nvPr>
        </p:nvSpPr>
        <p:spPr>
          <a:xfrm>
            <a:off x="2247900" y="2411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7" name="Rectangle 7"/>
          <p:cNvSpPr>
            <a:spLocks noGrp="1"/>
          </p:cNvSpPr>
          <p:nvPr>
            <p:ph type="pic" sz="quarter" idx="26"/>
          </p:nvPr>
        </p:nvSpPr>
        <p:spPr>
          <a:xfrm>
            <a:off x="2247900" y="33653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25"/>
          </p:nvPr>
        </p:nvSpPr>
        <p:spPr>
          <a:xfrm>
            <a:off x="4690820" y="241192"/>
            <a:ext cx="2217698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9" name="Rectangle 7"/>
          <p:cNvSpPr>
            <a:spLocks noGrp="1"/>
          </p:cNvSpPr>
          <p:nvPr>
            <p:ph type="pic" sz="quarter" idx="27"/>
          </p:nvPr>
        </p:nvSpPr>
        <p:spPr>
          <a:xfrm>
            <a:off x="4686300" y="33653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342900" y="1257300"/>
            <a:ext cx="1676400" cy="1905000"/>
          </a:xfrm>
          <a:noFill/>
        </p:spPr>
        <p:txBody>
          <a:bodyPr anchor="b" anchorCtr="0">
            <a:noAutofit/>
          </a:bodyPr>
          <a:lstStyle>
            <a:lvl1pPr marL="0" marR="0" indent="0" algn="r" rtl="0" eaLnBrk="1" latinLnBrk="0" hangingPunct="1">
              <a:spcBef>
                <a:spcPct val="20000"/>
              </a:spcBef>
              <a:buFontTx/>
              <a:buNone/>
              <a:defRPr kumimoji="0" lang="zh-TW" sz="16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zh-TW"/>
              <a:t>按一下以新增標題</a:t>
            </a:r>
          </a:p>
        </p:txBody>
      </p:sp>
      <p:sp>
        <p:nvSpPr>
          <p:cNvPr id="12" name="Rectangle 7"/>
          <p:cNvSpPr>
            <a:spLocks noGrp="1"/>
          </p:cNvSpPr>
          <p:nvPr>
            <p:ph type="body" sz="quarter" idx="28" hasCustomPrompt="1"/>
          </p:nvPr>
        </p:nvSpPr>
        <p:spPr>
          <a:xfrm>
            <a:off x="342900" y="3352800"/>
            <a:ext cx="1676400" cy="1905000"/>
          </a:xfrm>
          <a:noFill/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zh-TW" sz="1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pPr lvl="0"/>
            <a:r>
              <a:rPr kumimoji="0" lang="zh-TW"/>
              <a:t>按一下以新增標題</a:t>
            </a:r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30" hasCustomPrompt="1"/>
          </p:nvPr>
        </p:nvSpPr>
        <p:spPr>
          <a:xfrm>
            <a:off x="7124700" y="3352800"/>
            <a:ext cx="1676400" cy="1905000"/>
          </a:xfrm>
          <a:noFill/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zh-TW" sz="1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pPr lvl="0"/>
            <a:r>
              <a:rPr kumimoji="0" lang="zh-TW"/>
              <a:t>按一下以新增標題</a:t>
            </a:r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31" hasCustomPrompt="1"/>
          </p:nvPr>
        </p:nvSpPr>
        <p:spPr>
          <a:xfrm>
            <a:off x="7124700" y="1257300"/>
            <a:ext cx="1676400" cy="1905000"/>
          </a:xfrm>
        </p:spPr>
        <p:txBody>
          <a:bodyPr anchor="b" anchorCtr="0"/>
          <a:lstStyle>
            <a:lvl1pPr marL="0" marR="0" indent="0" algn="l" eaLnBrk="1" latinLnBrk="0" hangingPunct="1">
              <a:buFontTx/>
              <a:buNone/>
              <a:defRPr kumimoji="0" lang="zh-TW" sz="1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pPr lvl="0"/>
            <a:r>
              <a:rPr kumimoji="0" lang="zh-TW"/>
              <a:t>按一下以新增標題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張直式 (含標題和大標題)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/>
          </p:cNvSpPr>
          <p:nvPr>
            <p:ph type="pic" sz="quarter" idx="14"/>
          </p:nvPr>
        </p:nvSpPr>
        <p:spPr>
          <a:xfrm>
            <a:off x="228600" y="838200"/>
            <a:ext cx="2000252" cy="26670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7" name="Rectangle 7"/>
          <p:cNvSpPr>
            <a:spLocks noGrp="1"/>
          </p:cNvSpPr>
          <p:nvPr>
            <p:ph type="pic" sz="quarter" idx="31"/>
          </p:nvPr>
        </p:nvSpPr>
        <p:spPr>
          <a:xfrm>
            <a:off x="4622800" y="838200"/>
            <a:ext cx="2000252" cy="26670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30"/>
          </p:nvPr>
        </p:nvSpPr>
        <p:spPr>
          <a:xfrm>
            <a:off x="2425260" y="838200"/>
            <a:ext cx="2000252" cy="26670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9" name="Rectangle 7"/>
          <p:cNvSpPr>
            <a:spLocks noGrp="1"/>
          </p:cNvSpPr>
          <p:nvPr>
            <p:ph type="pic" sz="quarter" idx="32"/>
          </p:nvPr>
        </p:nvSpPr>
        <p:spPr>
          <a:xfrm>
            <a:off x="6816366" y="838200"/>
            <a:ext cx="2000252" cy="26670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228600" y="3733799"/>
            <a:ext cx="8610600" cy="457200"/>
          </a:xfrm>
        </p:spPr>
        <p:txBody>
          <a:bodyPr anchor="t" anchorCtr="0">
            <a:noAutofit/>
          </a:bodyPr>
          <a:lstStyle>
            <a:lvl1pPr marL="0" marR="0" indent="0" algn="l" eaLnBrk="1" latinLnBrk="0" hangingPunct="1">
              <a:buFontTx/>
              <a:buNone/>
              <a:defRPr kumimoji="0" lang="zh-TW" sz="2600" b="1" baseline="0">
                <a:solidFill>
                  <a:srgbClr val="FC7500"/>
                </a:solidFill>
              </a:defRPr>
            </a:lvl1pPr>
            <a:extLst/>
          </a:lstStyle>
          <a:p>
            <a:pPr lvl="0"/>
            <a:r>
              <a:rPr kumimoji="0" lang="zh-TW"/>
              <a:t>按一下以新增標題樣式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3" hasCustomPrompt="1"/>
          </p:nvPr>
        </p:nvSpPr>
        <p:spPr>
          <a:xfrm>
            <a:off x="228600" y="4343399"/>
            <a:ext cx="8610600" cy="1600200"/>
          </a:xfrm>
        </p:spPr>
        <p:txBody>
          <a:bodyPr>
            <a:normAutofit/>
          </a:bodyPr>
          <a:lstStyle>
            <a:lvl1pPr eaLnBrk="1" latinLnBrk="0" hangingPunct="1">
              <a:buNone/>
              <a:defRPr kumimoji="0" lang="zh-TW"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0" lang="zh-TW"/>
              <a:t>按一下以新增標題文字</a:t>
            </a:r>
          </a:p>
        </p:txBody>
      </p:sp>
      <p:grpSp>
        <p:nvGrpSpPr>
          <p:cNvPr id="11" name="Group 10"/>
          <p:cNvGrpSpPr/>
          <p:nvPr userDrawn="1"/>
        </p:nvGrpSpPr>
        <p:grpSpPr>
          <a:xfrm rot="5400000">
            <a:off x="4277032" y="1991032"/>
            <a:ext cx="589936" cy="9144000"/>
            <a:chOff x="8524568" y="0"/>
            <a:chExt cx="589936" cy="6858000"/>
          </a:xfrm>
        </p:grpSpPr>
        <p:sp>
          <p:nvSpPr>
            <p:cNvPr id="13" name="Rectangle 12"/>
            <p:cNvSpPr/>
            <p:nvPr userDrawn="1"/>
          </p:nvSpPr>
          <p:spPr>
            <a:xfrm>
              <a:off x="8524568" y="0"/>
              <a:ext cx="540774" cy="6858000"/>
            </a:xfrm>
            <a:prstGeom prst="rect">
              <a:avLst/>
            </a:prstGeom>
            <a:solidFill>
              <a:srgbClr val="FC7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0" lang="zh-TW">
                <a:solidFill>
                  <a:srgbClr val="FC7500"/>
                </a:solidFill>
              </a:endParaRPr>
            </a:p>
          </p:txBody>
        </p:sp>
        <p:cxnSp>
          <p:nvCxnSpPr>
            <p:cNvPr id="14" name="Straight Connector 13"/>
            <p:cNvCxnSpPr/>
            <p:nvPr userDrawn="1"/>
          </p:nvCxnSpPr>
          <p:spPr>
            <a:xfrm rot="5400000">
              <a:off x="5685504" y="3429000"/>
              <a:ext cx="6858000" cy="0"/>
            </a:xfrm>
            <a:prstGeom prst="line">
              <a:avLst/>
            </a:prstGeom>
            <a:ln w="50800">
              <a:solidFill>
                <a:srgbClr val="FC7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>
            <a:lvl1pPr eaLnBrk="1" latinLnBrk="0" hangingPunct="1">
              <a:defRPr kumimoji="0" lang="zh-TW"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pPr/>
              <a:t>11/23/2009</a:t>
            </a:fld>
            <a:endParaRPr kumimoji="0" lang="zh-TW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>
            <a:lvl1pPr eaLnBrk="1" latinLnBrk="0" hangingPunct="1">
              <a:defRPr kumimoji="0" lang="zh-TW">
                <a:solidFill>
                  <a:schemeClr val="bg1"/>
                </a:solidFill>
              </a:defRPr>
            </a:lvl1pPr>
          </a:lstStyle>
          <a:p>
            <a:endParaRPr kumimoji="0" lang="zh-TW"/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>
            <a:lvl1pPr eaLnBrk="1" latinLnBrk="0" hangingPunct="1">
              <a:defRPr kumimoji="0" lang="zh-TW"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pPr/>
              <a:t>‹#›</a:t>
            </a:fld>
            <a:endParaRPr kumimoji="0" 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 張混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6" name="Rectangle 7"/>
          <p:cNvSpPr>
            <a:spLocks noGrp="1"/>
          </p:cNvSpPr>
          <p:nvPr>
            <p:ph type="pic" sz="quarter" idx="14"/>
          </p:nvPr>
        </p:nvSpPr>
        <p:spPr>
          <a:xfrm>
            <a:off x="762000" y="257665"/>
            <a:ext cx="4481957" cy="5990735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7" name="Rectangle 7"/>
          <p:cNvSpPr>
            <a:spLocks noGrp="1" noChangeAspect="1"/>
          </p:cNvSpPr>
          <p:nvPr>
            <p:ph type="pic" sz="quarter" idx="18"/>
          </p:nvPr>
        </p:nvSpPr>
        <p:spPr>
          <a:xfrm>
            <a:off x="5655438" y="257665"/>
            <a:ext cx="2366713" cy="1775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22"/>
          </p:nvPr>
        </p:nvSpPr>
        <p:spPr>
          <a:xfrm>
            <a:off x="5655438" y="2362200"/>
            <a:ext cx="2366713" cy="1775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9" name="Rectangle 7"/>
          <p:cNvSpPr>
            <a:spLocks noGrp="1" noChangeAspect="1"/>
          </p:cNvSpPr>
          <p:nvPr>
            <p:ph type="pic" sz="quarter" idx="23"/>
          </p:nvPr>
        </p:nvSpPr>
        <p:spPr>
          <a:xfrm>
            <a:off x="5655438" y="4495800"/>
            <a:ext cx="2366713" cy="1775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t>11/23/2009</a:t>
            </a:fld>
            <a:endParaRPr kumimoji="0" lang="zh-TW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kumimoji="0" lang="zh-TW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t>‹#›</a:t>
            </a:fld>
            <a:endParaRPr kumimoji="0" lang="zh-TW"/>
          </a:p>
        </p:txBody>
      </p:sp>
      <p:sp>
        <p:nvSpPr>
          <p:cNvPr id="15" name="Rectangle 14"/>
          <p:cNvSpPr/>
          <p:nvPr userDrawn="1"/>
        </p:nvSpPr>
        <p:spPr>
          <a:xfrm>
            <a:off x="8524568" y="0"/>
            <a:ext cx="540774" cy="6858000"/>
          </a:xfrm>
          <a:prstGeom prst="rect">
            <a:avLst/>
          </a:prstGeom>
          <a:solidFill>
            <a:srgbClr val="91B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TW">
              <a:solidFill>
                <a:srgbClr val="FC7500"/>
              </a:solidFill>
            </a:endParaRPr>
          </a:p>
        </p:txBody>
      </p:sp>
      <p:cxnSp>
        <p:nvCxnSpPr>
          <p:cNvPr id="16" name="Straight Connector 15"/>
          <p:cNvCxnSpPr/>
          <p:nvPr userDrawn="1"/>
        </p:nvCxnSpPr>
        <p:spPr>
          <a:xfrm rot="5400000">
            <a:off x="5693734" y="3429000"/>
            <a:ext cx="6858000" cy="0"/>
          </a:xfrm>
          <a:prstGeom prst="line">
            <a:avLst/>
          </a:prstGeom>
          <a:ln w="50800">
            <a:solidFill>
              <a:srgbClr val="91BE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簿章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646839"/>
            <a:ext cx="7772400" cy="1362075"/>
          </a:xfrm>
        </p:spPr>
        <p:txBody>
          <a:bodyPr anchor="t"/>
          <a:lstStyle>
            <a:lvl1pPr algn="l" eaLnBrk="1" latinLnBrk="0" hangingPunct="1">
              <a:defRPr kumimoji="0" lang="zh-TW" sz="4000" b="1" cap="all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eaLnBrk="1" latinLnBrk="0" hangingPunct="1"/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146652"/>
            <a:ext cx="7772400" cy="1500187"/>
          </a:xfrm>
        </p:spPr>
        <p:txBody>
          <a:bodyPr anchor="b"/>
          <a:lstStyle>
            <a:lvl1pPr marL="0" indent="0" eaLnBrk="1" latinLnBrk="0" hangingPunct="1">
              <a:buNone/>
              <a:defRPr kumimoji="0" lang="zh-TW"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eaLnBrk="1" latinLnBrk="0" hangingPunct="1">
              <a:buNone/>
              <a:defRPr kumimoji="0" lang="zh-TW"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eaLnBrk="1" latinLnBrk="0" hangingPunct="1">
              <a:buNone/>
              <a:defRPr kumimoji="0" lang="zh-TW"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eaLnBrk="1" latinLnBrk="0" hangingPunct="1">
              <a:buNone/>
              <a:defRPr kumimoji="0" lang="zh-TW"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eaLnBrk="1" latinLnBrk="0" hangingPunct="1">
              <a:buNone/>
              <a:defRPr kumimoji="0" lang="zh-TW"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eaLnBrk="1" latinLnBrk="0" hangingPunct="1">
              <a:buNone/>
              <a:defRPr kumimoji="0" lang="zh-TW"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eaLnBrk="1" latinLnBrk="0" hangingPunct="1">
              <a:buNone/>
              <a:defRPr kumimoji="0" lang="zh-TW"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eaLnBrk="1" latinLnBrk="0" hangingPunct="1">
              <a:buNone/>
              <a:defRPr kumimoji="0" lang="zh-TW"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eaLnBrk="1" latinLnBrk="0" hangingPunct="1">
              <a:buNone/>
              <a:defRPr kumimoji="0" lang="zh-TW"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t>11/23/2009</a:t>
            </a:fld>
            <a:endParaRPr kumimoji="0" lang="zh-TW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kumimoji="0" lang="zh-TW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t>‹#›</a:t>
            </a:fld>
            <a:endParaRPr kumimoji="0" lang="zh-TW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張: 3 張橫式，2 張直式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/>
          </p:cNvSpPr>
          <p:nvPr>
            <p:ph type="pic" sz="quarter" idx="14"/>
          </p:nvPr>
        </p:nvSpPr>
        <p:spPr>
          <a:xfrm>
            <a:off x="609600" y="3480498"/>
            <a:ext cx="1920956" cy="275762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7" name="Rectangle 7"/>
          <p:cNvSpPr>
            <a:spLocks noGrp="1"/>
          </p:cNvSpPr>
          <p:nvPr>
            <p:ph type="pic" sz="quarter" idx="17"/>
          </p:nvPr>
        </p:nvSpPr>
        <p:spPr>
          <a:xfrm>
            <a:off x="2881448" y="228600"/>
            <a:ext cx="5259410" cy="394455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26"/>
          </p:nvPr>
        </p:nvSpPr>
        <p:spPr>
          <a:xfrm>
            <a:off x="609600" y="228601"/>
            <a:ext cx="1920956" cy="275762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9" name="Rectangle 7"/>
          <p:cNvSpPr>
            <a:spLocks noGrp="1" noChangeAspect="1"/>
          </p:cNvSpPr>
          <p:nvPr>
            <p:ph type="pic" sz="quarter" idx="27"/>
          </p:nvPr>
        </p:nvSpPr>
        <p:spPr>
          <a:xfrm>
            <a:off x="5799895" y="4563306"/>
            <a:ext cx="2429706" cy="170773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10" name="Rectangle 7"/>
          <p:cNvSpPr>
            <a:spLocks noGrp="1" noChangeAspect="1"/>
          </p:cNvSpPr>
          <p:nvPr>
            <p:ph type="pic" sz="quarter" idx="28"/>
          </p:nvPr>
        </p:nvSpPr>
        <p:spPr>
          <a:xfrm>
            <a:off x="2895600" y="4563306"/>
            <a:ext cx="2512020" cy="170773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t>11/23/2009</a:t>
            </a:fld>
            <a:endParaRPr kumimoji="0" lang="zh-TW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kumimoji="0" lang="zh-TW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t>‹#›</a:t>
            </a:fld>
            <a:endParaRPr kumimoji="0" 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 張: 2 張橫式，3 張直式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t>11/23/2009</a:t>
            </a:fld>
            <a:endParaRPr kumimoji="0" lang="zh-TW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TW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t>‹#›</a:t>
            </a:fld>
            <a:endParaRPr kumimoji="0" lang="zh-TW"/>
          </a:p>
        </p:txBody>
      </p:sp>
      <p:sp>
        <p:nvSpPr>
          <p:cNvPr id="10" name="Rectangle 7"/>
          <p:cNvSpPr>
            <a:spLocks noGrp="1"/>
          </p:cNvSpPr>
          <p:nvPr>
            <p:ph type="pic" sz="quarter" idx="26"/>
          </p:nvPr>
        </p:nvSpPr>
        <p:spPr>
          <a:xfrm>
            <a:off x="529105" y="3124200"/>
            <a:ext cx="2518895" cy="3167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11" name="Rectangle 7"/>
          <p:cNvSpPr>
            <a:spLocks noGrp="1"/>
          </p:cNvSpPr>
          <p:nvPr>
            <p:ph type="pic" sz="quarter" idx="29"/>
          </p:nvPr>
        </p:nvSpPr>
        <p:spPr>
          <a:xfrm>
            <a:off x="511374" y="228601"/>
            <a:ext cx="3829900" cy="2651469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0" lang="zh-TW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12" name="Rectangle 7"/>
          <p:cNvSpPr>
            <a:spLocks noGrp="1"/>
          </p:cNvSpPr>
          <p:nvPr>
            <p:ph type="pic" sz="quarter" idx="30"/>
          </p:nvPr>
        </p:nvSpPr>
        <p:spPr>
          <a:xfrm>
            <a:off x="4780700" y="228601"/>
            <a:ext cx="3829900" cy="2651469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13" name="Rectangle 7"/>
          <p:cNvSpPr>
            <a:spLocks noGrp="1"/>
          </p:cNvSpPr>
          <p:nvPr>
            <p:ph type="pic" sz="quarter" idx="27"/>
          </p:nvPr>
        </p:nvSpPr>
        <p:spPr>
          <a:xfrm>
            <a:off x="3310405" y="3124200"/>
            <a:ext cx="2518895" cy="3167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14" name="Rectangle 7"/>
          <p:cNvSpPr>
            <a:spLocks noGrp="1"/>
          </p:cNvSpPr>
          <p:nvPr>
            <p:ph type="pic" sz="quarter" idx="28"/>
          </p:nvPr>
        </p:nvSpPr>
        <p:spPr>
          <a:xfrm>
            <a:off x="6091705" y="3124200"/>
            <a:ext cx="2518895" cy="3167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相片格線 (含標題)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/>
          <p:cNvSpPr/>
          <p:nvPr userDrawn="1"/>
        </p:nvSpPr>
        <p:spPr>
          <a:xfrm>
            <a:off x="4648200" y="45582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TW"/>
          </a:p>
        </p:txBody>
      </p:sp>
      <p:sp>
        <p:nvSpPr>
          <p:cNvPr id="66" name="Text Placeholder 25"/>
          <p:cNvSpPr>
            <a:spLocks noGrp="1"/>
          </p:cNvSpPr>
          <p:nvPr>
            <p:ph type="body" sz="quarter" idx="31" hasCustomPrompt="1"/>
          </p:nvPr>
        </p:nvSpPr>
        <p:spPr>
          <a:xfrm>
            <a:off x="4724400" y="47106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zh-TW"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kumimoji="0" lang="zh-TW"/>
              <a:t>CLICK TO ADD TITLE</a:t>
            </a:r>
          </a:p>
        </p:txBody>
      </p:sp>
      <p:sp>
        <p:nvSpPr>
          <p:cNvPr id="67" name="Text Placeholder 28"/>
          <p:cNvSpPr>
            <a:spLocks noGrp="1"/>
          </p:cNvSpPr>
          <p:nvPr>
            <p:ph type="body" sz="quarter" idx="32" hasCustomPrompt="1"/>
          </p:nvPr>
        </p:nvSpPr>
        <p:spPr>
          <a:xfrm>
            <a:off x="4724400" y="51678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zh-TW"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zh-TW"/>
              <a:t>按一下以新增文字到右邊的圖片</a:t>
            </a:r>
          </a:p>
        </p:txBody>
      </p:sp>
      <p:sp>
        <p:nvSpPr>
          <p:cNvPr id="33" name="Rectangle 32"/>
          <p:cNvSpPr/>
          <p:nvPr userDrawn="1"/>
        </p:nvSpPr>
        <p:spPr>
          <a:xfrm>
            <a:off x="4648200" y="2910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TW"/>
          </a:p>
        </p:txBody>
      </p:sp>
      <p:sp>
        <p:nvSpPr>
          <p:cNvPr id="34" name="Text Placeholder 25"/>
          <p:cNvSpPr>
            <a:spLocks noGrp="1"/>
          </p:cNvSpPr>
          <p:nvPr>
            <p:ph type="body" sz="quarter" idx="19" hasCustomPrompt="1"/>
          </p:nvPr>
        </p:nvSpPr>
        <p:spPr>
          <a:xfrm>
            <a:off x="4724400" y="4434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zh-TW"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kumimoji="0" lang="zh-TW"/>
              <a:t>按一下以新增標題</a:t>
            </a:r>
          </a:p>
        </p:txBody>
      </p:sp>
      <p:sp>
        <p:nvSpPr>
          <p:cNvPr id="35" name="Text Placeholder 28"/>
          <p:cNvSpPr>
            <a:spLocks noGrp="1"/>
          </p:cNvSpPr>
          <p:nvPr>
            <p:ph type="body" sz="quarter" idx="20" hasCustomPrompt="1"/>
          </p:nvPr>
        </p:nvSpPr>
        <p:spPr>
          <a:xfrm>
            <a:off x="4724400" y="9006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zh-TW"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zh-TW"/>
              <a:t>按一下以新增文字到右邊的圖片</a:t>
            </a:r>
          </a:p>
        </p:txBody>
      </p:sp>
      <p:sp>
        <p:nvSpPr>
          <p:cNvPr id="27" name="Rectangle 26"/>
          <p:cNvSpPr/>
          <p:nvPr userDrawn="1"/>
        </p:nvSpPr>
        <p:spPr>
          <a:xfrm>
            <a:off x="228600" y="2910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TW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2438400" y="2910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zh-TW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24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6858000" y="2910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zh-TW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4434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zh-TW"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kumimoji="0" lang="zh-TW"/>
              <a:t>按一下以新增標題</a:t>
            </a: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8" hasCustomPrompt="1"/>
          </p:nvPr>
        </p:nvSpPr>
        <p:spPr>
          <a:xfrm>
            <a:off x="304800" y="9006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zh-TW"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zh-TW"/>
              <a:t>按一下以新增文字到右邊的圖片</a:t>
            </a:r>
          </a:p>
        </p:txBody>
      </p:sp>
      <p:sp>
        <p:nvSpPr>
          <p:cNvPr id="52" name="Rectangle 51"/>
          <p:cNvSpPr/>
          <p:nvPr userDrawn="1"/>
        </p:nvSpPr>
        <p:spPr>
          <a:xfrm>
            <a:off x="2440857" y="24246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TW"/>
          </a:p>
        </p:txBody>
      </p:sp>
      <p:sp>
        <p:nvSpPr>
          <p:cNvPr id="53" name="Picture Placeholder 11"/>
          <p:cNvSpPr>
            <a:spLocks noGrp="1"/>
          </p:cNvSpPr>
          <p:nvPr>
            <p:ph type="pic" sz="quarter" idx="21"/>
          </p:nvPr>
        </p:nvSpPr>
        <p:spPr>
          <a:xfrm>
            <a:off x="228600" y="24246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zh-TW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54" name="Picture Placeholder 11"/>
          <p:cNvSpPr>
            <a:spLocks noGrp="1"/>
          </p:cNvSpPr>
          <p:nvPr>
            <p:ph type="pic" sz="quarter" idx="22"/>
          </p:nvPr>
        </p:nvSpPr>
        <p:spPr>
          <a:xfrm>
            <a:off x="4650657" y="24246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zh-TW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55" name="Text Placeholder 25"/>
          <p:cNvSpPr>
            <a:spLocks noGrp="1"/>
          </p:cNvSpPr>
          <p:nvPr>
            <p:ph type="body" sz="quarter" idx="23" hasCustomPrompt="1"/>
          </p:nvPr>
        </p:nvSpPr>
        <p:spPr>
          <a:xfrm>
            <a:off x="2517057" y="25770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zh-TW"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kumimoji="0" lang="zh-TW"/>
              <a:t>按一下以新增標題</a:t>
            </a:r>
          </a:p>
        </p:txBody>
      </p:sp>
      <p:sp>
        <p:nvSpPr>
          <p:cNvPr id="56" name="Text Placeholder 28"/>
          <p:cNvSpPr>
            <a:spLocks noGrp="1"/>
          </p:cNvSpPr>
          <p:nvPr>
            <p:ph type="body" sz="quarter" idx="24" hasCustomPrompt="1"/>
          </p:nvPr>
        </p:nvSpPr>
        <p:spPr>
          <a:xfrm>
            <a:off x="2517057" y="30342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zh-TW"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zh-TW"/>
              <a:t>按一下以新增文字到左邊的圖片</a:t>
            </a:r>
          </a:p>
        </p:txBody>
      </p:sp>
      <p:sp>
        <p:nvSpPr>
          <p:cNvPr id="57" name="Rectangle 56"/>
          <p:cNvSpPr/>
          <p:nvPr userDrawn="1"/>
        </p:nvSpPr>
        <p:spPr>
          <a:xfrm>
            <a:off x="6860457" y="24246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TW"/>
          </a:p>
        </p:txBody>
      </p:sp>
      <p:sp>
        <p:nvSpPr>
          <p:cNvPr id="58" name="Text Placeholder 25"/>
          <p:cNvSpPr>
            <a:spLocks noGrp="1"/>
          </p:cNvSpPr>
          <p:nvPr>
            <p:ph type="body" sz="quarter" idx="25" hasCustomPrompt="1"/>
          </p:nvPr>
        </p:nvSpPr>
        <p:spPr>
          <a:xfrm>
            <a:off x="6936657" y="25770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zh-TW"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kumimoji="0" lang="zh-TW"/>
              <a:t>按一下以新增標題</a:t>
            </a:r>
          </a:p>
        </p:txBody>
      </p:sp>
      <p:sp>
        <p:nvSpPr>
          <p:cNvPr id="59" name="Text Placeholder 28"/>
          <p:cNvSpPr>
            <a:spLocks noGrp="1"/>
          </p:cNvSpPr>
          <p:nvPr>
            <p:ph type="body" sz="quarter" idx="26" hasCustomPrompt="1"/>
          </p:nvPr>
        </p:nvSpPr>
        <p:spPr>
          <a:xfrm>
            <a:off x="6936657" y="30342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zh-TW"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zh-TW"/>
              <a:t>按一下以新增文字到左邊的圖片</a:t>
            </a:r>
          </a:p>
        </p:txBody>
      </p:sp>
      <p:sp>
        <p:nvSpPr>
          <p:cNvPr id="60" name="Rectangle 59"/>
          <p:cNvSpPr/>
          <p:nvPr userDrawn="1"/>
        </p:nvSpPr>
        <p:spPr>
          <a:xfrm>
            <a:off x="228600" y="45582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TW"/>
          </a:p>
        </p:txBody>
      </p:sp>
      <p:sp>
        <p:nvSpPr>
          <p:cNvPr id="61" name="Picture Placeholder 11"/>
          <p:cNvSpPr>
            <a:spLocks noGrp="1"/>
          </p:cNvSpPr>
          <p:nvPr>
            <p:ph type="pic" sz="quarter" idx="27"/>
          </p:nvPr>
        </p:nvSpPr>
        <p:spPr>
          <a:xfrm>
            <a:off x="2435942" y="45582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zh-TW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62" name="Picture Placeholder 11"/>
          <p:cNvSpPr>
            <a:spLocks noGrp="1"/>
          </p:cNvSpPr>
          <p:nvPr>
            <p:ph type="pic" sz="quarter" idx="28"/>
          </p:nvPr>
        </p:nvSpPr>
        <p:spPr>
          <a:xfrm>
            <a:off x="6855542" y="45582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zh-TW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63" name="Text Placeholder 25"/>
          <p:cNvSpPr>
            <a:spLocks noGrp="1"/>
          </p:cNvSpPr>
          <p:nvPr>
            <p:ph type="body" sz="quarter" idx="29" hasCustomPrompt="1"/>
          </p:nvPr>
        </p:nvSpPr>
        <p:spPr>
          <a:xfrm>
            <a:off x="304800" y="47106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zh-TW"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kumimoji="0" lang="zh-TW"/>
              <a:t>按一下以新增標題</a:t>
            </a:r>
          </a:p>
        </p:txBody>
      </p:sp>
      <p:sp>
        <p:nvSpPr>
          <p:cNvPr id="64" name="Text Placeholder 28"/>
          <p:cNvSpPr>
            <a:spLocks noGrp="1"/>
          </p:cNvSpPr>
          <p:nvPr>
            <p:ph type="body" sz="quarter" idx="30" hasCustomPrompt="1"/>
          </p:nvPr>
        </p:nvSpPr>
        <p:spPr>
          <a:xfrm>
            <a:off x="304800" y="51678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zh-TW"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zh-TW"/>
              <a:t>按一下以新增文字到右邊的圖片</a:t>
            </a:r>
          </a:p>
        </p:txBody>
      </p:sp>
      <p:sp>
        <p:nvSpPr>
          <p:cNvPr id="28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t>11/23/2009</a:t>
            </a:fld>
            <a:endParaRPr kumimoji="0" lang="zh-TW"/>
          </a:p>
        </p:txBody>
      </p:sp>
      <p:sp>
        <p:nvSpPr>
          <p:cNvPr id="30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/>
          <a:p>
            <a:endParaRPr kumimoji="0" lang="zh-TW"/>
          </a:p>
        </p:txBody>
      </p:sp>
      <p:sp>
        <p:nvSpPr>
          <p:cNvPr id="31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/>
          <a:p>
            <a:fld id="{80F88FF4-1BD9-4AA8-B980-C7776087ABAF}" type="slidenum">
              <a:t>‹#›</a:t>
            </a:fld>
            <a:endParaRPr kumimoji="0" lang="zh-TW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相片格線 (含彩色標題)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 userDrawn="1"/>
        </p:nvSpPr>
        <p:spPr>
          <a:xfrm>
            <a:off x="4648200" y="4558210"/>
            <a:ext cx="2057400" cy="1994990"/>
          </a:xfrm>
          <a:prstGeom prst="rect">
            <a:avLst/>
          </a:prstGeom>
          <a:solidFill>
            <a:srgbClr val="FC7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TW"/>
          </a:p>
        </p:txBody>
      </p:sp>
      <p:sp>
        <p:nvSpPr>
          <p:cNvPr id="52" name="Text Placeholder 25"/>
          <p:cNvSpPr>
            <a:spLocks noGrp="1"/>
          </p:cNvSpPr>
          <p:nvPr>
            <p:ph type="body" sz="quarter" idx="31" hasCustomPrompt="1"/>
          </p:nvPr>
        </p:nvSpPr>
        <p:spPr>
          <a:xfrm>
            <a:off x="4724400" y="47106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zh-TW"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zh-TW"/>
              <a:t>按一下以新增標題</a:t>
            </a:r>
          </a:p>
        </p:txBody>
      </p:sp>
      <p:sp>
        <p:nvSpPr>
          <p:cNvPr id="53" name="Text Placeholder 28"/>
          <p:cNvSpPr>
            <a:spLocks noGrp="1"/>
          </p:cNvSpPr>
          <p:nvPr>
            <p:ph type="body" sz="quarter" idx="32" hasCustomPrompt="1"/>
          </p:nvPr>
        </p:nvSpPr>
        <p:spPr>
          <a:xfrm>
            <a:off x="4724400" y="51678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zh-TW" sz="1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zh-TW"/>
              <a:t>按一下以新增文字到右邊的圖片</a:t>
            </a:r>
          </a:p>
        </p:txBody>
      </p:sp>
      <p:sp>
        <p:nvSpPr>
          <p:cNvPr id="35" name="Rectangle 34"/>
          <p:cNvSpPr/>
          <p:nvPr userDrawn="1"/>
        </p:nvSpPr>
        <p:spPr>
          <a:xfrm>
            <a:off x="4648200" y="291010"/>
            <a:ext cx="2057400" cy="1994990"/>
          </a:xfrm>
          <a:prstGeom prst="rect">
            <a:avLst/>
          </a:prstGeom>
          <a:solidFill>
            <a:srgbClr val="D9E8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TW"/>
          </a:p>
        </p:txBody>
      </p:sp>
      <p:sp>
        <p:nvSpPr>
          <p:cNvPr id="36" name="Text Placeholder 25"/>
          <p:cNvSpPr>
            <a:spLocks noGrp="1"/>
          </p:cNvSpPr>
          <p:nvPr>
            <p:ph type="body" sz="quarter" idx="19" hasCustomPrompt="1"/>
          </p:nvPr>
        </p:nvSpPr>
        <p:spPr>
          <a:xfrm>
            <a:off x="4724400" y="4434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zh-TW" sz="1600" b="1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0" lang="zh-TW"/>
              <a:t>按一下以新增標題</a:t>
            </a:r>
          </a:p>
        </p:txBody>
      </p:sp>
      <p:sp>
        <p:nvSpPr>
          <p:cNvPr id="37" name="Text Placeholder 28"/>
          <p:cNvSpPr>
            <a:spLocks noGrp="1"/>
          </p:cNvSpPr>
          <p:nvPr>
            <p:ph type="body" sz="quarter" idx="20" hasCustomPrompt="1"/>
          </p:nvPr>
        </p:nvSpPr>
        <p:spPr>
          <a:xfrm>
            <a:off x="4724400" y="9006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zh-TW"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zh-TW"/>
              <a:t>按一下以新增文字到右邊的圖片</a:t>
            </a:r>
          </a:p>
        </p:txBody>
      </p:sp>
      <p:sp>
        <p:nvSpPr>
          <p:cNvPr id="30" name="Rectangle 29"/>
          <p:cNvSpPr/>
          <p:nvPr userDrawn="1"/>
        </p:nvSpPr>
        <p:spPr>
          <a:xfrm>
            <a:off x="228600" y="291010"/>
            <a:ext cx="2057400" cy="1994990"/>
          </a:xfrm>
          <a:prstGeom prst="rect">
            <a:avLst/>
          </a:prstGeom>
          <a:solidFill>
            <a:srgbClr val="FC7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TW">
              <a:solidFill>
                <a:srgbClr val="FC7500"/>
              </a:solidFill>
            </a:endParaRPr>
          </a:p>
        </p:txBody>
      </p:sp>
      <p:sp>
        <p:nvSpPr>
          <p:cNvPr id="31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2435942" y="295275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zh-TW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32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6855542" y="2910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zh-TW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33" name="Text Placeholder 25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4434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zh-TW"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zh-TW"/>
              <a:t>按一下以新增標題</a:t>
            </a:r>
          </a:p>
        </p:txBody>
      </p:sp>
      <p:sp>
        <p:nvSpPr>
          <p:cNvPr id="34" name="Text Placeholder 28"/>
          <p:cNvSpPr>
            <a:spLocks noGrp="1"/>
          </p:cNvSpPr>
          <p:nvPr>
            <p:ph type="body" sz="quarter" idx="18" hasCustomPrompt="1"/>
          </p:nvPr>
        </p:nvSpPr>
        <p:spPr>
          <a:xfrm>
            <a:off x="304800" y="9006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zh-TW" sz="1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zh-TW"/>
              <a:t>按一下以新增文字到右邊的圖片</a:t>
            </a:r>
          </a:p>
        </p:txBody>
      </p:sp>
      <p:sp>
        <p:nvSpPr>
          <p:cNvPr id="38" name="Rectangle 37"/>
          <p:cNvSpPr/>
          <p:nvPr userDrawn="1"/>
        </p:nvSpPr>
        <p:spPr>
          <a:xfrm>
            <a:off x="2440857" y="2424610"/>
            <a:ext cx="2057400" cy="1994990"/>
          </a:xfrm>
          <a:prstGeom prst="rect">
            <a:avLst/>
          </a:prstGeom>
          <a:solidFill>
            <a:srgbClr val="91B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TW"/>
          </a:p>
        </p:txBody>
      </p:sp>
      <p:sp>
        <p:nvSpPr>
          <p:cNvPr id="39" name="Picture Placeholder 11"/>
          <p:cNvSpPr>
            <a:spLocks noGrp="1"/>
          </p:cNvSpPr>
          <p:nvPr>
            <p:ph type="pic" sz="quarter" idx="21"/>
          </p:nvPr>
        </p:nvSpPr>
        <p:spPr>
          <a:xfrm>
            <a:off x="228600" y="24246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zh-TW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40" name="Picture Placeholder 11"/>
          <p:cNvSpPr>
            <a:spLocks noGrp="1"/>
          </p:cNvSpPr>
          <p:nvPr>
            <p:ph type="pic" sz="quarter" idx="22"/>
          </p:nvPr>
        </p:nvSpPr>
        <p:spPr>
          <a:xfrm>
            <a:off x="4650657" y="24246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zh-TW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41" name="Text Placeholder 25"/>
          <p:cNvSpPr>
            <a:spLocks noGrp="1"/>
          </p:cNvSpPr>
          <p:nvPr>
            <p:ph type="body" sz="quarter" idx="23" hasCustomPrompt="1"/>
          </p:nvPr>
        </p:nvSpPr>
        <p:spPr>
          <a:xfrm>
            <a:off x="2517057" y="25770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zh-TW"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zh-TW"/>
              <a:t>按一下以新增標題</a:t>
            </a:r>
          </a:p>
        </p:txBody>
      </p:sp>
      <p:sp>
        <p:nvSpPr>
          <p:cNvPr id="42" name="Text Placeholder 28"/>
          <p:cNvSpPr>
            <a:spLocks noGrp="1"/>
          </p:cNvSpPr>
          <p:nvPr>
            <p:ph type="body" sz="quarter" idx="24" hasCustomPrompt="1"/>
          </p:nvPr>
        </p:nvSpPr>
        <p:spPr>
          <a:xfrm>
            <a:off x="2517057" y="30342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zh-TW" sz="1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zh-TW"/>
              <a:t>按一下以新增文字到左邊的圖片</a:t>
            </a:r>
          </a:p>
        </p:txBody>
      </p:sp>
      <p:sp>
        <p:nvSpPr>
          <p:cNvPr id="43" name="Rectangle 42"/>
          <p:cNvSpPr/>
          <p:nvPr userDrawn="1"/>
        </p:nvSpPr>
        <p:spPr>
          <a:xfrm>
            <a:off x="6860457" y="2424610"/>
            <a:ext cx="2057400" cy="199499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TW"/>
          </a:p>
        </p:txBody>
      </p:sp>
      <p:sp>
        <p:nvSpPr>
          <p:cNvPr id="44" name="Text Placeholder 25"/>
          <p:cNvSpPr>
            <a:spLocks noGrp="1"/>
          </p:cNvSpPr>
          <p:nvPr>
            <p:ph type="body" sz="quarter" idx="25" hasCustomPrompt="1"/>
          </p:nvPr>
        </p:nvSpPr>
        <p:spPr>
          <a:xfrm>
            <a:off x="6936657" y="25770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zh-TW"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zh-TW"/>
              <a:t>按一下以新增標題</a:t>
            </a:r>
          </a:p>
        </p:txBody>
      </p:sp>
      <p:sp>
        <p:nvSpPr>
          <p:cNvPr id="45" name="Text Placeholder 28"/>
          <p:cNvSpPr>
            <a:spLocks noGrp="1"/>
          </p:cNvSpPr>
          <p:nvPr>
            <p:ph type="body" sz="quarter" idx="26" hasCustomPrompt="1"/>
          </p:nvPr>
        </p:nvSpPr>
        <p:spPr>
          <a:xfrm>
            <a:off x="6936657" y="30342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zh-TW" sz="1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zh-TW"/>
              <a:t>按一下以新增文字到左邊的圖片</a:t>
            </a:r>
          </a:p>
        </p:txBody>
      </p:sp>
      <p:sp>
        <p:nvSpPr>
          <p:cNvPr id="46" name="Rectangle 45"/>
          <p:cNvSpPr/>
          <p:nvPr userDrawn="1"/>
        </p:nvSpPr>
        <p:spPr>
          <a:xfrm>
            <a:off x="228600" y="4558210"/>
            <a:ext cx="2057400" cy="1994990"/>
          </a:xfrm>
          <a:prstGeom prst="rect">
            <a:avLst/>
          </a:prstGeom>
          <a:solidFill>
            <a:srgbClr val="D9E8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TW"/>
          </a:p>
        </p:txBody>
      </p:sp>
      <p:sp>
        <p:nvSpPr>
          <p:cNvPr id="47" name="Picture Placeholder 11"/>
          <p:cNvSpPr>
            <a:spLocks noGrp="1"/>
          </p:cNvSpPr>
          <p:nvPr>
            <p:ph type="pic" sz="quarter" idx="27"/>
          </p:nvPr>
        </p:nvSpPr>
        <p:spPr>
          <a:xfrm>
            <a:off x="2438400" y="45582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zh-TW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48" name="Picture Placeholder 11"/>
          <p:cNvSpPr>
            <a:spLocks noGrp="1"/>
          </p:cNvSpPr>
          <p:nvPr>
            <p:ph type="pic" sz="quarter" idx="28"/>
          </p:nvPr>
        </p:nvSpPr>
        <p:spPr>
          <a:xfrm>
            <a:off x="6858000" y="45582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 eaLnBrk="1" latinLnBrk="0" hangingPunct="1">
              <a:buNone/>
              <a:defRPr kumimoji="0" lang="zh-TW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49" name="Text Placeholder 25"/>
          <p:cNvSpPr>
            <a:spLocks noGrp="1"/>
          </p:cNvSpPr>
          <p:nvPr>
            <p:ph type="body" sz="quarter" idx="29" hasCustomPrompt="1"/>
          </p:nvPr>
        </p:nvSpPr>
        <p:spPr>
          <a:xfrm>
            <a:off x="304800" y="4710610"/>
            <a:ext cx="1905000" cy="366889"/>
          </a:xfrm>
        </p:spPr>
        <p:txBody>
          <a:bodyPr>
            <a:normAutofit/>
          </a:bodyPr>
          <a:lstStyle>
            <a:lvl1pPr algn="l" eaLnBrk="1" latinLnBrk="0" hangingPunct="1">
              <a:buNone/>
              <a:defRPr kumimoji="0" lang="zh-TW" sz="1600" b="1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kumimoji="0" lang="zh-TW"/>
              <a:t>按一下以新增標題</a:t>
            </a:r>
          </a:p>
        </p:txBody>
      </p:sp>
      <p:sp>
        <p:nvSpPr>
          <p:cNvPr id="50" name="Text Placeholder 28"/>
          <p:cNvSpPr>
            <a:spLocks noGrp="1"/>
          </p:cNvSpPr>
          <p:nvPr>
            <p:ph type="body" sz="quarter" idx="30" hasCustomPrompt="1"/>
          </p:nvPr>
        </p:nvSpPr>
        <p:spPr>
          <a:xfrm>
            <a:off x="304800" y="5167810"/>
            <a:ext cx="1905000" cy="1247422"/>
          </a:xfrm>
        </p:spPr>
        <p:txBody>
          <a:bodyPr>
            <a:normAutofit/>
          </a:bodyPr>
          <a:lstStyle>
            <a:lvl1pPr marL="0" indent="0" algn="l" eaLnBrk="1" latinLnBrk="0" hangingPunct="1">
              <a:buNone/>
              <a:defRPr kumimoji="0" lang="zh-TW"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kumimoji="0" lang="zh-TW"/>
              <a:t>按一下以新增文字到右邊的圖片</a:t>
            </a:r>
          </a:p>
        </p:txBody>
      </p:sp>
      <p:sp>
        <p:nvSpPr>
          <p:cNvPr id="29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t>11/23/2009</a:t>
            </a:fld>
            <a:endParaRPr kumimoji="0" lang="zh-TW"/>
          </a:p>
        </p:txBody>
      </p:sp>
      <p:sp>
        <p:nvSpPr>
          <p:cNvPr id="54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/>
          <a:p>
            <a:endParaRPr kumimoji="0" lang="zh-TW"/>
          </a:p>
        </p:txBody>
      </p:sp>
      <p:sp>
        <p:nvSpPr>
          <p:cNvPr id="55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/>
          <a:p>
            <a:fld id="{80F88FF4-1BD9-4AA8-B980-C7776087ABAF}" type="slidenum">
              <a:t>‹#›</a:t>
            </a:fld>
            <a:endParaRPr kumimoji="0" 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全景 (含標題)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7" name="W¥ل云玗İαЂôÁûÂÚ丫:Pïçtúrê Plå¢éhõlðér 表¥鷗字㌍ 表_W 2"/>
          <p:cNvSpPr>
            <a:spLocks noGrp="1"/>
          </p:cNvSpPr>
          <p:nvPr>
            <p:ph type="pic" sz="quarter" idx="30"/>
          </p:nvPr>
        </p:nvSpPr>
        <p:spPr>
          <a:xfrm>
            <a:off x="466724" y="1371599"/>
            <a:ext cx="8191501" cy="2771776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8" name="W¥ل云玗İαЂÕØÚáÛ丫:Téxt Plàçèhòlðêr 表¥鷗字㌍_W 3"/>
          <p:cNvSpPr>
            <a:spLocks noGrp="1"/>
          </p:cNvSpPr>
          <p:nvPr>
            <p:ph type="body" sz="quarter" idx="31" hasCustomPrompt="1"/>
          </p:nvPr>
        </p:nvSpPr>
        <p:spPr>
          <a:xfrm>
            <a:off x="457200" y="4343400"/>
            <a:ext cx="8229600" cy="1447800"/>
          </a:xfrm>
          <a:solidFill>
            <a:schemeClr val="bg1"/>
          </a:solidFill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zh-TW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extLst/>
          </a:lstStyle>
          <a:p>
            <a:pPr lvl="0"/>
            <a:r>
              <a:rPr kumimoji="0" lang="zh-TW"/>
              <a:t>按一下以新增標題</a:t>
            </a:r>
          </a:p>
        </p:txBody>
      </p:sp>
      <p:grpSp>
        <p:nvGrpSpPr>
          <p:cNvPr id="9" name="Group 8"/>
          <p:cNvGrpSpPr/>
          <p:nvPr userDrawn="1"/>
        </p:nvGrpSpPr>
        <p:grpSpPr>
          <a:xfrm rot="5400000">
            <a:off x="4277032" y="1991032"/>
            <a:ext cx="589936" cy="9144000"/>
            <a:chOff x="8524568" y="0"/>
            <a:chExt cx="589936" cy="68580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8524568" y="0"/>
              <a:ext cx="540774" cy="6858000"/>
            </a:xfrm>
            <a:prstGeom prst="rect">
              <a:avLst/>
            </a:prstGeom>
            <a:solidFill>
              <a:srgbClr val="FC7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0" lang="zh-TW">
                <a:solidFill>
                  <a:srgbClr val="FC7500"/>
                </a:solidFill>
              </a:endParaRPr>
            </a:p>
          </p:txBody>
        </p:sp>
        <p:cxnSp>
          <p:nvCxnSpPr>
            <p:cNvPr id="11" name="Straight Connector 10"/>
            <p:cNvCxnSpPr/>
            <p:nvPr userDrawn="1"/>
          </p:nvCxnSpPr>
          <p:spPr>
            <a:xfrm rot="5400000">
              <a:off x="5685504" y="3429000"/>
              <a:ext cx="6858000" cy="0"/>
            </a:xfrm>
            <a:prstGeom prst="line">
              <a:avLst/>
            </a:prstGeom>
            <a:ln w="50800">
              <a:solidFill>
                <a:srgbClr val="FC7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>
            <a:lvl1pPr eaLnBrk="1" latinLnBrk="0" hangingPunct="1">
              <a:defRPr kumimoji="0" lang="zh-TW"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pPr/>
              <a:t>11/23/2009</a:t>
            </a:fld>
            <a:endParaRPr kumimoji="0" lang="zh-TW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>
            <a:lvl1pPr eaLnBrk="1" latinLnBrk="0" hangingPunct="1">
              <a:defRPr kumimoji="0" lang="zh-TW">
                <a:solidFill>
                  <a:schemeClr val="bg1"/>
                </a:solidFill>
              </a:defRPr>
            </a:lvl1pPr>
          </a:lstStyle>
          <a:p>
            <a:endParaRPr kumimoji="0" lang="zh-TW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>
            <a:lvl1pPr eaLnBrk="1" latinLnBrk="0" hangingPunct="1">
              <a:defRPr kumimoji="0" lang="zh-TW"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pPr/>
              <a:t>‹#›</a:t>
            </a:fld>
            <a:endParaRPr kumimoji="0" lang="zh-TW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方形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5400000">
            <a:off x="4301613" y="1966451"/>
            <a:ext cx="540774" cy="9144000"/>
          </a:xfrm>
          <a:prstGeom prst="rect">
            <a:avLst/>
          </a:prstGeom>
          <a:solidFill>
            <a:srgbClr val="FC7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TW">
              <a:solidFill>
                <a:srgbClr val="FC7500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rot="10800000">
            <a:off x="0" y="6858000"/>
            <a:ext cx="9144000" cy="0"/>
          </a:xfrm>
          <a:prstGeom prst="line">
            <a:avLst/>
          </a:prstGeom>
          <a:ln w="50800">
            <a:solidFill>
              <a:srgbClr val="FC7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zh-TW"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pPr/>
              <a:t>11/23/2009</a:t>
            </a:fld>
            <a:endParaRPr kumimoji="0" lang="zh-TW"/>
          </a:p>
        </p:txBody>
      </p:sp>
      <p:sp>
        <p:nvSpPr>
          <p:cNvPr id="4" name="Footer Placeholder 3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zh-TW">
                <a:solidFill>
                  <a:schemeClr val="bg1"/>
                </a:solidFill>
              </a:defRPr>
            </a:lvl1pPr>
          </a:lstStyle>
          <a:p>
            <a:endParaRPr kumimoji="0" lang="zh-TW"/>
          </a:p>
        </p:txBody>
      </p:sp>
      <p:sp>
        <p:nvSpPr>
          <p:cNvPr id="5" name="Slide Number Placeholder 4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zh-TW"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pPr/>
              <a:t>‹#›</a:t>
            </a:fld>
            <a:endParaRPr kumimoji="0" lang="zh-TW"/>
          </a:p>
        </p:txBody>
      </p:sp>
      <p:sp>
        <p:nvSpPr>
          <p:cNvPr id="6" name="W¥ل云玗İαЂôÁûÂÚ丫:Pïçtúrê Plå¢éhõlðér 表¥鷗字㌍ 表_W 3"/>
          <p:cNvSpPr>
            <a:spLocks noGrp="1" noChangeAspect="1"/>
          </p:cNvSpPr>
          <p:nvPr userDrawn="1">
            <p:ph type="pic" sz="quarter" idx="13"/>
          </p:nvPr>
        </p:nvSpPr>
        <p:spPr>
          <a:xfrm>
            <a:off x="2974073" y="609600"/>
            <a:ext cx="3198127" cy="32004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7" name="W¥ل云玗İαЂÕØÚáÛ丫:Téxt Plàçèhòlðêr 表¥鷗字㌍_W 6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2971800" y="4038600"/>
            <a:ext cx="3200400" cy="16002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zh-TW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extLst/>
          </a:lstStyle>
          <a:p>
            <a:pPr lvl="0"/>
            <a:r>
              <a:rPr kumimoji="0" lang="zh-TW"/>
              <a:t>按一下以新增標題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直式 (含標題)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/>
          </p:cNvSpPr>
          <p:nvPr>
            <p:ph type="pic" sz="quarter" idx="13"/>
          </p:nvPr>
        </p:nvSpPr>
        <p:spPr>
          <a:xfrm>
            <a:off x="645701" y="290540"/>
            <a:ext cx="4307299" cy="572926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10" name="Rectangle 6"/>
          <p:cNvSpPr>
            <a:spLocks noGrp="1"/>
          </p:cNvSpPr>
          <p:nvPr>
            <p:ph type="body" sz="quarter" idx="14" hasCustomPrompt="1"/>
          </p:nvPr>
        </p:nvSpPr>
        <p:spPr>
          <a:xfrm>
            <a:off x="5343525" y="2859716"/>
            <a:ext cx="3181350" cy="3181350"/>
          </a:xfrm>
        </p:spPr>
        <p:txBody>
          <a:bodyPr tIns="91440" bIns="91440" anchor="b" anchorCtr="0">
            <a:noAutofit/>
          </a:bodyPr>
          <a:lstStyle>
            <a:lvl1pPr marL="0" marR="0" indent="0" algn="l" rtl="0" eaLnBrk="1" latinLnBrk="0" hangingPunct="1">
              <a:spcBef>
                <a:spcPct val="20000"/>
              </a:spcBef>
              <a:buFontTx/>
              <a:buNone/>
              <a:defRPr kumimoji="0" lang="zh-TW"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zh-TW"/>
              <a:t>按一下以新增標題</a:t>
            </a:r>
          </a:p>
        </p:txBody>
      </p:sp>
      <p:grpSp>
        <p:nvGrpSpPr>
          <p:cNvPr id="13" name="Group 12"/>
          <p:cNvGrpSpPr/>
          <p:nvPr userDrawn="1"/>
        </p:nvGrpSpPr>
        <p:grpSpPr>
          <a:xfrm rot="5400000">
            <a:off x="4277032" y="1991032"/>
            <a:ext cx="589936" cy="9144000"/>
            <a:chOff x="8524568" y="0"/>
            <a:chExt cx="589936" cy="6858000"/>
          </a:xfrm>
        </p:grpSpPr>
        <p:sp>
          <p:nvSpPr>
            <p:cNvPr id="14" name="Rectangle 13"/>
            <p:cNvSpPr/>
            <p:nvPr userDrawn="1"/>
          </p:nvSpPr>
          <p:spPr>
            <a:xfrm>
              <a:off x="8524568" y="0"/>
              <a:ext cx="540774" cy="6858000"/>
            </a:xfrm>
            <a:prstGeom prst="rect">
              <a:avLst/>
            </a:prstGeom>
            <a:solidFill>
              <a:srgbClr val="FC7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0" lang="zh-TW">
                <a:solidFill>
                  <a:srgbClr val="FC7500"/>
                </a:solidFill>
              </a:endParaRPr>
            </a:p>
          </p:txBody>
        </p:sp>
        <p:cxnSp>
          <p:nvCxnSpPr>
            <p:cNvPr id="15" name="Straight Connector 14"/>
            <p:cNvCxnSpPr/>
            <p:nvPr userDrawn="1"/>
          </p:nvCxnSpPr>
          <p:spPr>
            <a:xfrm rot="5400000">
              <a:off x="5685504" y="3429000"/>
              <a:ext cx="6858000" cy="0"/>
            </a:xfrm>
            <a:prstGeom prst="line">
              <a:avLst/>
            </a:prstGeom>
            <a:ln w="50800">
              <a:solidFill>
                <a:srgbClr val="FC7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>
            <a:lvl1pPr eaLnBrk="1" latinLnBrk="0" hangingPunct="1">
              <a:defRPr kumimoji="0" lang="zh-TW"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pPr/>
              <a:t>11/23/2009</a:t>
            </a:fld>
            <a:endParaRPr kumimoji="0" lang="zh-TW"/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>
            <a:lvl1pPr eaLnBrk="1" latinLnBrk="0" hangingPunct="1">
              <a:defRPr kumimoji="0" lang="zh-TW">
                <a:solidFill>
                  <a:schemeClr val="bg1"/>
                </a:solidFill>
              </a:defRPr>
            </a:lvl1pPr>
          </a:lstStyle>
          <a:p>
            <a:endParaRPr kumimoji="0" lang="zh-TW"/>
          </a:p>
        </p:txBody>
      </p:sp>
      <p:sp>
        <p:nvSpPr>
          <p:cNvPr id="1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>
            <a:lvl1pPr eaLnBrk="1" latinLnBrk="0" hangingPunct="1">
              <a:defRPr kumimoji="0" lang="zh-TW"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pPr/>
              <a:t>‹#›</a:t>
            </a:fld>
            <a:endParaRPr kumimoji="0" 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片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096000"/>
            <a:ext cx="85344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TW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534400" cy="6096000"/>
          </a:xfrm>
        </p:spPr>
        <p:txBody>
          <a:bodyPr/>
          <a:lstStyle>
            <a:lvl1pPr algn="ctr" eaLnBrk="1" latinLnBrk="0" hangingPunct="1">
              <a:buNone/>
              <a:defRPr kumimoji="0" lang="zh-TW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6172200"/>
            <a:ext cx="8229600" cy="571500"/>
          </a:xfrm>
        </p:spPr>
        <p:txBody>
          <a:bodyPr>
            <a:noAutofit/>
          </a:bodyPr>
          <a:lstStyle>
            <a:lvl1pPr algn="l" eaLnBrk="1" latinLnBrk="0" hangingPunct="1">
              <a:defRPr kumimoji="0" lang="zh-TW" sz="36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eaLnBrk="1" latinLnBrk="0" hangingPunct="1"/>
            <a:r>
              <a:rPr lang="zh-TW" altLang="en-US" smtClean="0"/>
              <a:t>按一下以編輯母片標題樣式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全頁相片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t>11/23/2009</a:t>
            </a:fld>
            <a:endParaRPr kumimoji="0" lang="zh-TW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zh-TW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t>‹#›</a:t>
            </a:fld>
            <a:endParaRPr kumimoji="0" lang="zh-TW"/>
          </a:p>
        </p:txBody>
      </p:sp>
      <p:sp>
        <p:nvSpPr>
          <p:cNvPr id="8" name="Rectangle 6"/>
          <p:cNvSpPr>
            <a:spLocks noGrp="1" noChangeAspect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noFill/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zh-TW" sz="24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105400" y="5257800"/>
            <a:ext cx="4038600" cy="505047"/>
          </a:xfrm>
          <a:solidFill>
            <a:schemeClr val="tx1">
              <a:alpha val="46000"/>
            </a:schemeClr>
          </a:solidFill>
        </p:spPr>
        <p:txBody>
          <a:bodyPr>
            <a:normAutofit/>
          </a:bodyPr>
          <a:lstStyle>
            <a:lvl1pPr eaLnBrk="1" latinLnBrk="0" hangingPunct="1">
              <a:buNone/>
              <a:defRPr kumimoji="0" lang="zh-TW" sz="2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zh-TW"/>
              <a:t>按一下以新增標題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 (含色彩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t>11/23/2009</a:t>
            </a:fld>
            <a:endParaRPr kumimoji="0" lang="zh-TW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kumimoji="0" lang="zh-TW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t>‹#›</a:t>
            </a:fld>
            <a:endParaRPr kumimoji="0" 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相簿章節 (含 3 張直式)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/>
          </p:cNvSpPr>
          <p:nvPr>
            <p:ph type="title" hasCustomPrompt="1"/>
          </p:nvPr>
        </p:nvSpPr>
        <p:spPr>
          <a:xfrm>
            <a:off x="457200" y="3390900"/>
            <a:ext cx="7781730" cy="990600"/>
          </a:xfrm>
        </p:spPr>
        <p:txBody>
          <a:bodyPr vert="horz" bIns="0" anchor="b" anchorCtr="0">
            <a:normAutofit/>
          </a:bodyPr>
          <a:lstStyle>
            <a:lvl1pPr eaLnBrk="1" latinLnBrk="0" hangingPunct="1">
              <a:defRPr kumimoji="0" lang="zh-TW" sz="4400" b="1" baseline="0">
                <a:solidFill>
                  <a:srgbClr val="FC7500"/>
                </a:solidFill>
              </a:defRPr>
            </a:lvl1pPr>
            <a:extLst/>
          </a:lstStyle>
          <a:p>
            <a:r>
              <a:rPr kumimoji="0" lang="zh-TW"/>
              <a:t>按一下以新增章節的標題</a:t>
            </a:r>
          </a:p>
        </p:txBody>
      </p:sp>
      <p:sp>
        <p:nvSpPr>
          <p:cNvPr id="9" name="Rectangle 11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4572000"/>
            <a:ext cx="7772400" cy="838200"/>
          </a:xfrm>
        </p:spPr>
        <p:txBody>
          <a:bodyPr vert="horz" tIns="0"/>
          <a:lstStyle>
            <a:lvl1pPr algn="ctr" eaLnBrk="1" latinLnBrk="0" hangingPunct="1">
              <a:buFontTx/>
              <a:buNone/>
              <a:defRPr kumimoji="0" lang="zh-TW"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extLst/>
          </a:lstStyle>
          <a:p>
            <a:pPr lvl="0"/>
            <a:r>
              <a:rPr kumimoji="0" lang="zh-TW"/>
              <a:t>按一下以新增副標題</a:t>
            </a:r>
          </a:p>
        </p:txBody>
      </p:sp>
      <p:sp>
        <p:nvSpPr>
          <p:cNvPr id="10" name="Rectangle 6"/>
          <p:cNvSpPr>
            <a:spLocks noGrp="1"/>
          </p:cNvSpPr>
          <p:nvPr>
            <p:ph type="pic" sz="quarter" idx="11"/>
          </p:nvPr>
        </p:nvSpPr>
        <p:spPr>
          <a:xfrm>
            <a:off x="490868" y="807195"/>
            <a:ext cx="2286000" cy="2286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11" name="Rectangle 6"/>
          <p:cNvSpPr>
            <a:spLocks noGrp="1"/>
          </p:cNvSpPr>
          <p:nvPr>
            <p:ph type="pic" sz="quarter" idx="15"/>
          </p:nvPr>
        </p:nvSpPr>
        <p:spPr>
          <a:xfrm>
            <a:off x="3179134" y="807195"/>
            <a:ext cx="2286000" cy="2286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12" name="Rectangle 6"/>
          <p:cNvSpPr>
            <a:spLocks noGrp="1"/>
          </p:cNvSpPr>
          <p:nvPr>
            <p:ph type="pic" sz="quarter" idx="16"/>
          </p:nvPr>
        </p:nvSpPr>
        <p:spPr>
          <a:xfrm>
            <a:off x="5867400" y="807195"/>
            <a:ext cx="2286000" cy="2286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t>11/23/2009</a:t>
            </a:fld>
            <a:endParaRPr kumimoji="0" lang="zh-TW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kumimoji="0" lang="zh-TW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t>‹#›</a:t>
            </a:fld>
            <a:endParaRPr kumimoji="0" lang="zh-TW"/>
          </a:p>
        </p:txBody>
      </p:sp>
      <p:sp>
        <p:nvSpPr>
          <p:cNvPr id="21" name="Rectangle 20"/>
          <p:cNvSpPr/>
          <p:nvPr userDrawn="1"/>
        </p:nvSpPr>
        <p:spPr>
          <a:xfrm>
            <a:off x="8524568" y="0"/>
            <a:ext cx="540774" cy="6858000"/>
          </a:xfrm>
          <a:prstGeom prst="rect">
            <a:avLst/>
          </a:prstGeom>
          <a:solidFill>
            <a:srgbClr val="91B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TW">
              <a:solidFill>
                <a:srgbClr val="FC7500"/>
              </a:solidFill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rot="5400000">
            <a:off x="5693734" y="3429000"/>
            <a:ext cx="6858000" cy="0"/>
          </a:xfrm>
          <a:prstGeom prst="line">
            <a:avLst/>
          </a:prstGeom>
          <a:ln w="50800">
            <a:solidFill>
              <a:srgbClr val="91BE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橫式 (含透明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Grp="1" noChangeAspect="1"/>
          </p:cNvSpPr>
          <p:nvPr>
            <p:ph type="pic" sz="quarter" idx="14"/>
          </p:nvPr>
        </p:nvSpPr>
        <p:spPr>
          <a:xfrm>
            <a:off x="1143000" y="762000"/>
            <a:ext cx="6299200" cy="47244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t>11/23/2009</a:t>
            </a:fld>
            <a:endParaRPr kumimoji="0" lang="zh-TW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kumimoji="0" lang="zh-TW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t>‹#›</a:t>
            </a:fld>
            <a:endParaRPr kumimoji="0" lang="zh-TW"/>
          </a:p>
        </p:txBody>
      </p:sp>
      <p:sp>
        <p:nvSpPr>
          <p:cNvPr id="12" name="Rectangle 11"/>
          <p:cNvSpPr/>
          <p:nvPr userDrawn="1"/>
        </p:nvSpPr>
        <p:spPr>
          <a:xfrm>
            <a:off x="1170166" y="5669280"/>
            <a:ext cx="6297434" cy="731520"/>
          </a:xfrm>
          <a:prstGeom prst="rect">
            <a:avLst/>
          </a:prstGeom>
          <a:noFill/>
          <a:ln w="38100">
            <a:solidFill>
              <a:schemeClr val="tx1">
                <a:lumMod val="95000"/>
                <a:lumOff val="5000"/>
                <a:alpha val="5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TW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1219199" y="5715000"/>
            <a:ext cx="6191693" cy="632637"/>
          </a:xfrm>
          <a:solidFill>
            <a:schemeClr val="tx1">
              <a:alpha val="3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0" lang="zh-TW" sz="3000" b="1" kern="120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kumimoji="0" lang="zh-TW"/>
              <a:t>按一下以新增標題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4800600"/>
            <a:ext cx="5486400" cy="566738"/>
          </a:xfrm>
          <a:solidFill>
            <a:srgbClr val="FC7500"/>
          </a:solidFill>
        </p:spPr>
        <p:txBody>
          <a:bodyPr anchor="b"/>
          <a:lstStyle>
            <a:lvl1pPr algn="l" eaLnBrk="1" latinLnBrk="0" hangingPunct="1">
              <a:defRPr kumimoji="0" lang="zh-TW" sz="2000" b="1">
                <a:solidFill>
                  <a:schemeClr val="bg1"/>
                </a:solidFill>
              </a:defRPr>
            </a:lvl1pPr>
          </a:lstStyle>
          <a:p>
            <a:pPr eaLnBrk="1" latinLnBrk="0" hangingPunct="1"/>
            <a:r>
              <a:rPr lang="zh-TW" altLang="en-US" smtClean="0"/>
              <a:t>按一下以編輯母片標題樣式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76400" y="612775"/>
            <a:ext cx="5486400" cy="41148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 eaLnBrk="1" latinLnBrk="0" hangingPunct="1">
              <a:buNone/>
              <a:defRPr kumimoji="0" lang="zh-TW"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eaLnBrk="1" latinLnBrk="0" hangingPunct="1">
              <a:buNone/>
              <a:defRPr kumimoji="0" lang="zh-TW" sz="2800"/>
            </a:lvl2pPr>
            <a:lvl3pPr marL="914400" indent="0" eaLnBrk="1" latinLnBrk="0" hangingPunct="1">
              <a:buNone/>
              <a:defRPr kumimoji="0" lang="zh-TW" sz="2400"/>
            </a:lvl3pPr>
            <a:lvl4pPr marL="1371600" indent="0" eaLnBrk="1" latinLnBrk="0" hangingPunct="1">
              <a:buNone/>
              <a:defRPr kumimoji="0" lang="zh-TW" sz="2000"/>
            </a:lvl4pPr>
            <a:lvl5pPr marL="1828800" indent="0" eaLnBrk="1" latinLnBrk="0" hangingPunct="1">
              <a:buNone/>
              <a:defRPr kumimoji="0" lang="zh-TW" sz="2000"/>
            </a:lvl5pPr>
            <a:lvl6pPr marL="2286000" indent="0" eaLnBrk="1" latinLnBrk="0" hangingPunct="1">
              <a:buNone/>
              <a:defRPr kumimoji="0" lang="zh-TW" sz="2000"/>
            </a:lvl6pPr>
            <a:lvl7pPr marL="2743200" indent="0" eaLnBrk="1" latinLnBrk="0" hangingPunct="1">
              <a:buNone/>
              <a:defRPr kumimoji="0" lang="zh-TW" sz="2000"/>
            </a:lvl7pPr>
            <a:lvl8pPr marL="3200400" indent="0" eaLnBrk="1" latinLnBrk="0" hangingPunct="1">
              <a:buNone/>
              <a:defRPr kumimoji="0" lang="zh-TW" sz="2000"/>
            </a:lvl8pPr>
            <a:lvl9pPr marL="3657600" indent="0" eaLnBrk="1" latinLnBrk="0" hangingPunct="1">
              <a:buNone/>
              <a:defRPr kumimoji="0" lang="zh-TW" sz="2000"/>
            </a:lvl9pPr>
          </a:lstStyle>
          <a:p>
            <a:pPr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6400" y="5443538"/>
            <a:ext cx="5486400" cy="804862"/>
          </a:xfrm>
        </p:spPr>
        <p:txBody>
          <a:bodyPr>
            <a:normAutofit/>
          </a:bodyPr>
          <a:lstStyle>
            <a:lvl1pPr marL="0" indent="0" eaLnBrk="1" latinLnBrk="0" hangingPunct="1">
              <a:buNone/>
              <a:defRPr kumimoji="0" lang="zh-TW"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eaLnBrk="1" latinLnBrk="0" hangingPunct="1">
              <a:buNone/>
              <a:defRPr kumimoji="0" lang="zh-TW" sz="1200"/>
            </a:lvl2pPr>
            <a:lvl3pPr marL="914400" indent="0" eaLnBrk="1" latinLnBrk="0" hangingPunct="1">
              <a:buNone/>
              <a:defRPr kumimoji="0" lang="zh-TW" sz="1000"/>
            </a:lvl3pPr>
            <a:lvl4pPr marL="1371600" indent="0" eaLnBrk="1" latinLnBrk="0" hangingPunct="1">
              <a:buNone/>
              <a:defRPr kumimoji="0" lang="zh-TW" sz="900"/>
            </a:lvl4pPr>
            <a:lvl5pPr marL="1828800" indent="0" eaLnBrk="1" latinLnBrk="0" hangingPunct="1">
              <a:buNone/>
              <a:defRPr kumimoji="0" lang="zh-TW" sz="900"/>
            </a:lvl5pPr>
            <a:lvl6pPr marL="2286000" indent="0" eaLnBrk="1" latinLnBrk="0" hangingPunct="1">
              <a:buNone/>
              <a:defRPr kumimoji="0" lang="zh-TW" sz="900"/>
            </a:lvl6pPr>
            <a:lvl7pPr marL="2743200" indent="0" eaLnBrk="1" latinLnBrk="0" hangingPunct="1">
              <a:buNone/>
              <a:defRPr kumimoji="0" lang="zh-TW" sz="900"/>
            </a:lvl7pPr>
            <a:lvl8pPr marL="3200400" indent="0" eaLnBrk="1" latinLnBrk="0" hangingPunct="1">
              <a:buNone/>
              <a:defRPr kumimoji="0" lang="zh-TW" sz="900"/>
            </a:lvl8pPr>
            <a:lvl9pPr marL="3657600" indent="0" eaLnBrk="1" latinLnBrk="0" hangingPunct="1">
              <a:buNone/>
              <a:defRPr kumimoji="0" lang="zh-TW" sz="900"/>
            </a:lvl9pPr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t>11/23/2009</a:t>
            </a:fld>
            <a:endParaRPr kumimoji="0" lang="zh-TW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kumimoji="0" lang="zh-TW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t>‹#›</a:t>
            </a:fld>
            <a:endParaRPr kumimoji="0" lang="zh-TW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橫式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t>11/23/2009</a:t>
            </a:fld>
            <a:endParaRPr kumimoji="0" lang="zh-TW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kumimoji="0" lang="zh-TW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t>‹#›</a:t>
            </a:fld>
            <a:endParaRPr kumimoji="0" lang="zh-TW"/>
          </a:p>
        </p:txBody>
      </p:sp>
      <p:sp>
        <p:nvSpPr>
          <p:cNvPr id="12" name="Rectangle 9"/>
          <p:cNvSpPr>
            <a:spLocks noGrp="1" noChangeAspect="1"/>
          </p:cNvSpPr>
          <p:nvPr>
            <p:ph type="pic" sz="quarter" idx="14"/>
          </p:nvPr>
        </p:nvSpPr>
        <p:spPr>
          <a:xfrm>
            <a:off x="1244600" y="304800"/>
            <a:ext cx="6299200" cy="4724400"/>
          </a:xfrm>
          <a:solidFill>
            <a:schemeClr val="bg1">
              <a:lumMod val="95000"/>
            </a:schemeClr>
          </a:solidFill>
          <a:ln w="3810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zh-TW" sz="28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57200" y="5181600"/>
            <a:ext cx="7848600" cy="457200"/>
          </a:xfrm>
        </p:spPr>
        <p:txBody>
          <a:bodyPr>
            <a:normAutofit/>
          </a:bodyPr>
          <a:lstStyle>
            <a:lvl1pPr eaLnBrk="1" latinLnBrk="0" hangingPunct="1">
              <a:buNone/>
              <a:defRPr kumimoji="0" lang="zh-TW" sz="24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kumimoji="0" lang="zh-TW"/>
              <a:t>按一下以新增標題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457200" y="5715000"/>
            <a:ext cx="7848600" cy="685800"/>
          </a:xfrm>
        </p:spPr>
        <p:txBody>
          <a:bodyPr>
            <a:noAutofit/>
          </a:bodyPr>
          <a:lstStyle>
            <a:lvl1pPr eaLnBrk="1" latinLnBrk="0" hangingPunct="1">
              <a:buNone/>
              <a:defRPr kumimoji="0" lang="zh-TW" sz="18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kumimoji="0" lang="zh-TW"/>
              <a:t>按一下以新增文字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橫式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77079" y="228600"/>
            <a:ext cx="8189844" cy="6172200"/>
          </a:xfrm>
          <a:prstGeom prst="rect">
            <a:avLst/>
          </a:prstGeom>
          <a:noFill/>
          <a:ln w="117475" cmpd="thinThick">
            <a:solidFill>
              <a:srgbClr val="FC75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TW"/>
          </a:p>
        </p:txBody>
      </p:sp>
      <p:sp>
        <p:nvSpPr>
          <p:cNvPr id="6" name="Rectangle 9"/>
          <p:cNvSpPr>
            <a:spLocks noGrp="1" noChangeAspect="1"/>
          </p:cNvSpPr>
          <p:nvPr>
            <p:ph type="pic" sz="quarter" idx="13"/>
          </p:nvPr>
        </p:nvSpPr>
        <p:spPr>
          <a:xfrm>
            <a:off x="551994" y="299695"/>
            <a:ext cx="8040013" cy="6030010"/>
          </a:xfrm>
          <a:solidFill>
            <a:schemeClr val="bg1"/>
          </a:solidFill>
          <a:ln w="57150">
            <a:noFill/>
          </a:ln>
          <a:effectLst/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kumimoji="0" lang="zh-TW" sz="2400" kern="1200">
                <a:solidFill>
                  <a:srgbClr val="FC7500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t>11/23/2009</a:t>
            </a:fld>
            <a:endParaRPr kumimoji="0" lang="zh-TW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/>
          <a:p>
            <a:endParaRPr kumimoji="0" lang="zh-TW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/>
          <a:p>
            <a:fld id="{80F88FF4-1BD9-4AA8-B980-C7776087ABAF}" type="slidenum">
              <a:t>‹#›</a:t>
            </a:fld>
            <a:endParaRPr kumimoji="0" 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橫式 (含標題)">
    <p:bg>
      <p:bgPr>
        <a:solidFill>
          <a:srgbClr val="91BE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latinLnBrk="0" hangingPunct="1">
              <a:defRPr kumimoji="0" lang="zh-TW"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pPr/>
              <a:t>11/23/2009</a:t>
            </a:fld>
            <a:endParaRPr kumimoji="0" lang="zh-TW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latinLnBrk="0" hangingPunct="1">
              <a:defRPr kumimoji="0" lang="zh-TW">
                <a:solidFill>
                  <a:schemeClr val="bg1"/>
                </a:solidFill>
              </a:defRPr>
            </a:lvl1pPr>
          </a:lstStyle>
          <a:p>
            <a:endParaRPr kumimoji="0" 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1" latinLnBrk="0" hangingPunct="1">
              <a:defRPr kumimoji="0" lang="zh-TW"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pPr/>
              <a:t>‹#›</a:t>
            </a:fld>
            <a:endParaRPr kumimoji="0" lang="zh-TW"/>
          </a:p>
        </p:txBody>
      </p:sp>
      <p:sp>
        <p:nvSpPr>
          <p:cNvPr id="6" name="Rectangle 9"/>
          <p:cNvSpPr>
            <a:spLocks noGrp="1" noChangeAspect="1"/>
          </p:cNvSpPr>
          <p:nvPr>
            <p:ph type="pic" sz="quarter" idx="13"/>
          </p:nvPr>
        </p:nvSpPr>
        <p:spPr>
          <a:xfrm>
            <a:off x="533400" y="370790"/>
            <a:ext cx="8040013" cy="603001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kumimoji="0" lang="zh-TW" sz="2400" kern="1200">
                <a:solidFill>
                  <a:srgbClr val="FC7500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105400" y="5257800"/>
            <a:ext cx="4038600" cy="505047"/>
          </a:xfrm>
          <a:solidFill>
            <a:schemeClr val="tx1">
              <a:alpha val="46000"/>
            </a:schemeClr>
          </a:solidFill>
        </p:spPr>
        <p:txBody>
          <a:bodyPr>
            <a:normAutofit/>
          </a:bodyPr>
          <a:lstStyle>
            <a:lvl1pPr eaLnBrk="1" latinLnBrk="0" hangingPunct="1">
              <a:buNone/>
              <a:defRPr kumimoji="0" lang="zh-TW" sz="2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kumimoji="0" lang="zh-TW"/>
              <a:t>按一下以新增標題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張直式 (含標題)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spect="1"/>
          </p:cNvSpPr>
          <p:nvPr>
            <p:ph type="pic" sz="quarter" idx="13"/>
          </p:nvPr>
        </p:nvSpPr>
        <p:spPr>
          <a:xfrm>
            <a:off x="4512497" y="381000"/>
            <a:ext cx="3431353" cy="4575141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7" name="Rectangle 8"/>
          <p:cNvSpPr>
            <a:spLocks noGrp="1" noChangeAspect="1"/>
          </p:cNvSpPr>
          <p:nvPr>
            <p:ph type="pic" sz="quarter" idx="14"/>
          </p:nvPr>
        </p:nvSpPr>
        <p:spPr>
          <a:xfrm>
            <a:off x="857250" y="381000"/>
            <a:ext cx="3429000" cy="4572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kumimoji="0" lang="zh-TW"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lang="zh-TW" altLang="en-US" smtClean="0"/>
              <a:t>按一下圖示以新增圖片</a:t>
            </a:r>
            <a:endParaRPr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5181600"/>
            <a:ext cx="3476626" cy="1066800"/>
          </a:xfrm>
        </p:spPr>
        <p:txBody>
          <a:bodyPr lIns="91440" rIns="9144" anchor="t" anchorCtr="0">
            <a:noAutofit/>
          </a:bodyPr>
          <a:lstStyle>
            <a:lvl1pPr marL="0" marR="0" indent="0" algn="ctr" rtl="0" eaLnBrk="1" latinLnBrk="0" hangingPunct="1">
              <a:spcBef>
                <a:spcPct val="20000"/>
              </a:spcBef>
              <a:buFontTx/>
              <a:buNone/>
              <a:defRPr kumimoji="0" lang="zh-TW"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zh-TW"/>
              <a:t>按一下以新增標題</a:t>
            </a:r>
          </a:p>
        </p:txBody>
      </p:sp>
      <p:sp>
        <p:nvSpPr>
          <p:cNvPr id="9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505324" y="5181600"/>
            <a:ext cx="3476625" cy="1066800"/>
          </a:xfrm>
        </p:spPr>
        <p:txBody>
          <a:bodyPr lIns="91440" rIns="9144" anchor="t" anchorCtr="0">
            <a:noAutofit/>
          </a:bodyPr>
          <a:lstStyle>
            <a:lvl1pPr marL="0" marR="0" indent="0" algn="ctr" rtl="0" eaLnBrk="1" latinLnBrk="0" hangingPunct="1">
              <a:spcBef>
                <a:spcPct val="20000"/>
              </a:spcBef>
              <a:buFontTx/>
              <a:buNone/>
              <a:defRPr kumimoji="0" lang="zh-TW"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kumimoji="0" lang="zh-TW"/>
              <a:t>按一下以新增標題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t>11/23/2009</a:t>
            </a:fld>
            <a:endParaRPr kumimoji="0" lang="zh-TW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kumimoji="0" lang="zh-TW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t>‹#›</a:t>
            </a:fld>
            <a:endParaRPr kumimoji="0" lang="zh-TW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eaLnBrk="1" latinLnBrk="0" hangingPunct="1"/>
            <a:r>
              <a:rPr kumimoji="0" lang="zh-TW" altLang="en-US" smtClean="0"/>
              <a:t>按一下以編輯母片標題樣式</a:t>
            </a:r>
            <a:endParaRPr kumimoji="0"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53200"/>
            <a:ext cx="2133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latinLnBrk="0" hangingPunct="1">
              <a:defRPr kumimoji="0" lang="zh-TW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ED2B4-868F-4681-9E70-FF7ECCDC67D4}" type="datetimeFigureOut">
              <a:t>11/23/2009</a:t>
            </a:fld>
            <a:endParaRPr kumimoji="0" lang="zh-TW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53200"/>
            <a:ext cx="2895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latinLnBrk="0" hangingPunct="1">
              <a:defRPr kumimoji="0" lang="zh-TW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0" lang="zh-TW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53200"/>
            <a:ext cx="2133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latinLnBrk="0" hangingPunct="1">
              <a:defRPr kumimoji="0" lang="zh-TW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88FF4-1BD9-4AA8-B980-C7776087ABAF}" type="slidenum">
              <a:t>‹#›</a:t>
            </a:fld>
            <a:endParaRPr kumimoji="0" lang="zh-TW"/>
          </a:p>
        </p:txBody>
      </p:sp>
      <p:sp>
        <p:nvSpPr>
          <p:cNvPr id="7" name="Rectangle 6"/>
          <p:cNvSpPr/>
          <p:nvPr/>
        </p:nvSpPr>
        <p:spPr>
          <a:xfrm>
            <a:off x="8532519" y="0"/>
            <a:ext cx="540774" cy="6858000"/>
          </a:xfrm>
          <a:prstGeom prst="rect">
            <a:avLst/>
          </a:prstGeom>
          <a:solidFill>
            <a:srgbClr val="FC7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zh-TW">
              <a:solidFill>
                <a:srgbClr val="FC75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rot="5400000">
            <a:off x="5693455" y="3429000"/>
            <a:ext cx="6858000" cy="0"/>
          </a:xfrm>
          <a:prstGeom prst="line">
            <a:avLst/>
          </a:prstGeom>
          <a:ln w="50800">
            <a:solidFill>
              <a:srgbClr val="FC7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1" r:id="rId3"/>
    <p:sldLayoutId id="2147483676" r:id="rId4"/>
    <p:sldLayoutId id="2147483657" r:id="rId5"/>
    <p:sldLayoutId id="2147483655" r:id="rId6"/>
    <p:sldLayoutId id="2147483674" r:id="rId7"/>
    <p:sldLayoutId id="2147483675" r:id="rId8"/>
    <p:sldLayoutId id="2147483670" r:id="rId9"/>
    <p:sldLayoutId id="2147483671" r:id="rId10"/>
    <p:sldLayoutId id="2147483679" r:id="rId11"/>
    <p:sldLayoutId id="2147483680" r:id="rId12"/>
    <p:sldLayoutId id="2147483672" r:id="rId13"/>
    <p:sldLayoutId id="2147483673" r:id="rId14"/>
    <p:sldLayoutId id="2147483650" r:id="rId15"/>
    <p:sldLayoutId id="2147483667" r:id="rId16"/>
    <p:sldLayoutId id="2147483668" r:id="rId17"/>
    <p:sldLayoutId id="2147483666" r:id="rId18"/>
    <p:sldLayoutId id="2147483664" r:id="rId19"/>
    <p:sldLayoutId id="2147483663" r:id="rId20"/>
    <p:sldLayoutId id="2147483653" r:id="rId21"/>
    <p:sldLayoutId id="2147483652" r:id="rId22"/>
    <p:sldLayoutId id="2147483660" r:id="rId23"/>
    <p:sldLayoutId id="2147483658" r:id="rId24"/>
    <p:sldLayoutId id="2147483665" r:id="rId25"/>
    <p:sldLayoutId id="2147483669" r:id="rId26"/>
    <p:sldLayoutId id="2147483654" r:id="rId27"/>
    <p:sldLayoutId id="2147483656" r:id="rId28"/>
    <p:sldLayoutId id="2147483684" r:id="rId29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kumimoji="0" lang="zh-TW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zh-TW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zh-TW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zh-TW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zh-TW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0" lang="zh-TW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zh-TW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zh-TW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zh-TW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zh-TW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0" lang="zh-TW"/>
      </a:defPPr>
      <a:lvl1pPr marL="0" algn="l" defTabSz="914400" rtl="0" eaLnBrk="1" latinLnBrk="0" hangingPunct="1">
        <a:defRPr kumimoji="0" lang="zh-TW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0" lang="zh-TW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0" lang="zh-TW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0" lang="zh-TW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0" lang="zh-TW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0" lang="zh-TW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0" lang="zh-TW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0" lang="zh-TW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0" lang="zh-TW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7" Type="http://schemas.openxmlformats.org/officeDocument/2006/relationships/image" Target="../media/image13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TW">
                <a:solidFill>
                  <a:srgbClr val="FC7500"/>
                </a:solidFill>
              </a:rPr>
              <a:t>都會</a:t>
            </a:r>
            <a:r>
              <a:rPr lang="zh-TW"/>
              <a:t>相簿</a:t>
            </a:r>
          </a:p>
        </p:txBody>
      </p:sp>
      <p:pic>
        <p:nvPicPr>
          <p:cNvPr id="11" name="圖片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843808" y="2637104"/>
            <a:ext cx="2304000" cy="1728000"/>
          </a:xfrm>
          <a:prstGeom prst="rect">
            <a:avLst/>
          </a:prstGeom>
        </p:spPr>
      </p:pic>
      <p:pic>
        <p:nvPicPr>
          <p:cNvPr id="14" name="圖片 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5111" y="4797152"/>
            <a:ext cx="2304000" cy="1728000"/>
          </a:xfrm>
          <a:prstGeom prst="rect">
            <a:avLst/>
          </a:prstGeom>
        </p:spPr>
      </p:pic>
      <p:pic>
        <p:nvPicPr>
          <p:cNvPr id="15" name="圖片 1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2637104"/>
            <a:ext cx="2304000" cy="172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zh-TW" b="1">
                <a:solidFill>
                  <a:schemeClr val="tx1">
                    <a:lumMod val="85000"/>
                    <a:lumOff val="15000"/>
                  </a:schemeClr>
                </a:solidFill>
              </a:rPr>
              <a:t>全新圖片效果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zh-TW" sz="2800" b="1">
                <a:solidFill>
                  <a:schemeClr val="tx1">
                    <a:lumMod val="50000"/>
                    <a:lumOff val="50000"/>
                  </a:schemeClr>
                </a:solidFill>
              </a:rPr>
              <a:t>隆重介紹</a:t>
            </a: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404664"/>
            <a:ext cx="4091947" cy="30689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wipe/>
      </p:transition>
    </mc:Choice>
    <mc:Fallback xmlns=""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755195" y="552255"/>
            <a:ext cx="1993392" cy="3099816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</p:pic>
      <p:pic>
        <p:nvPicPr>
          <p:cNvPr id="4" name="Picture 3"/>
          <p:cNvPicPr>
            <a:picLocks/>
          </p:cNvPicPr>
          <p:nvPr/>
        </p:nvPicPr>
        <p:blipFill rotWithShape="1">
          <a:blip r:embed="rId3" cstate="screen"/>
          <a:srcRect r="2026" b="-396"/>
          <a:stretch/>
        </p:blipFill>
        <p:spPr>
          <a:xfrm>
            <a:off x="300764" y="552255"/>
            <a:ext cx="1993392" cy="3099816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</p:pic>
      <p:pic>
        <p:nvPicPr>
          <p:cNvPr id="7" name="Picture 6"/>
          <p:cNvPicPr>
            <a:picLocks/>
          </p:cNvPicPr>
          <p:nvPr/>
        </p:nvPicPr>
        <p:blipFill rotWithShape="1">
          <a:blip r:embed="rId4" cstate="screen"/>
          <a:srcRect l="-1" r="1943" b="1026"/>
          <a:stretch/>
        </p:blipFill>
        <p:spPr>
          <a:xfrm rot="10800000">
            <a:off x="3027979" y="552255"/>
            <a:ext cx="1993392" cy="3099816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752475" y="5562600"/>
            <a:ext cx="7553325" cy="114300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zh-TW" sz="2400">
                <a:solidFill>
                  <a:schemeClr val="tx1">
                    <a:lumMod val="75000"/>
                    <a:lumOff val="25000"/>
                  </a:schemeClr>
                </a:solidFill>
              </a:rPr>
              <a:t>您可以使用</a:t>
            </a:r>
            <a:r>
              <a:rPr lang="zh-TW" sz="2400" b="1">
                <a:solidFill>
                  <a:srgbClr val="FC7500"/>
                </a:solidFill>
              </a:rPr>
              <a:t>圖片色彩</a:t>
            </a:r>
            <a:r>
              <a:rPr lang="zh-TW" sz="2400">
                <a:solidFill>
                  <a:schemeClr val="tx1">
                    <a:lumMod val="75000"/>
                    <a:lumOff val="25000"/>
                  </a:schemeClr>
                </a:solidFill>
              </a:rPr>
              <a:t>來變更圖片的色調或飽和度，或將其重新著色為單色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 cstate="screen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258251" y="2074849"/>
            <a:ext cx="1994170" cy="309711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</p:pic>
      <p:pic>
        <p:nvPicPr>
          <p:cNvPr id="16" name="Picture 15"/>
          <p:cNvPicPr>
            <a:picLocks/>
          </p:cNvPicPr>
          <p:nvPr/>
        </p:nvPicPr>
        <p:blipFill rotWithShape="1">
          <a:blip r:embed="rId6" cstate="screen"/>
          <a:srcRect r="2026" b="-396"/>
          <a:stretch/>
        </p:blipFill>
        <p:spPr>
          <a:xfrm>
            <a:off x="803424" y="2074848"/>
            <a:ext cx="1993392" cy="3099816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</p:pic>
      <p:pic>
        <p:nvPicPr>
          <p:cNvPr id="17" name="Picture 16"/>
          <p:cNvPicPr>
            <a:picLocks/>
          </p:cNvPicPr>
          <p:nvPr/>
        </p:nvPicPr>
        <p:blipFill rotWithShape="1">
          <a:blip r:embed="rId7" cstate="screen">
            <a:duotone>
              <a:prstClr val="black"/>
              <a:srgbClr val="D9C3A5">
                <a:tint val="50000"/>
                <a:satMod val="180000"/>
              </a:srgbClr>
            </a:duotone>
          </a:blip>
          <a:srcRect l="-1" r="1943" b="800"/>
          <a:stretch/>
        </p:blipFill>
        <p:spPr>
          <a:xfrm rot="10800000">
            <a:off x="3530837" y="2074849"/>
            <a:ext cx="1993392" cy="3099816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</p:pic>
      <p:sp>
        <p:nvSpPr>
          <p:cNvPr id="26" name="TextBox 25"/>
          <p:cNvSpPr txBox="1"/>
          <p:nvPr/>
        </p:nvSpPr>
        <p:spPr>
          <a:xfrm>
            <a:off x="304800" y="556650"/>
            <a:ext cx="7439025" cy="381000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TW">
                <a:solidFill>
                  <a:schemeClr val="bg1"/>
                </a:solidFill>
              </a:rPr>
              <a:t>   </a:t>
            </a:r>
            <a:r>
              <a:rPr lang="zh-TW" b="1">
                <a:solidFill>
                  <a:schemeClr val="bg1"/>
                </a:solidFill>
              </a:rPr>
              <a:t>之前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03424" y="2064816"/>
            <a:ext cx="7443216" cy="384048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TW" b="1">
                <a:solidFill>
                  <a:schemeClr val="bg1"/>
                </a:solidFill>
              </a:rPr>
              <a:t>   之後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07522" y="4854033"/>
            <a:ext cx="1993392" cy="307777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TW" sz="1400" b="1">
                <a:solidFill>
                  <a:schemeClr val="bg1"/>
                </a:solidFill>
              </a:rPr>
              <a:t>色調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531741" y="4861467"/>
            <a:ext cx="1993392" cy="307777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TW" sz="1400" b="1">
                <a:solidFill>
                  <a:schemeClr val="bg1"/>
                </a:solidFill>
              </a:rPr>
              <a:t>飽和度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256796" y="4861467"/>
            <a:ext cx="1993392" cy="307777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TW" sz="1400" b="1">
                <a:solidFill>
                  <a:schemeClr val="bg1"/>
                </a:solidFill>
              </a:rPr>
              <a:t>色彩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over/>
      </p:transition>
    </mc:Choice>
    <mc:Fallback xmlns="">
      <p:transition spd="slow">
        <p:cov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5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00"/>
                            </p:stCondLst>
                            <p:childTnLst>
                              <p:par>
                                <p:cTn id="2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3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4" grpId="0" animBg="1"/>
      <p:bldP spid="18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/>
          <p:cNvPicPr>
            <a:picLocks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5197221" y="1105518"/>
            <a:ext cx="3099816" cy="1993392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  <a:extLst>
            <a:ext uri="{53640926-AAD7-44D8-BBD7-CCE9431645EC}">
              <a14:shadowObscured xmlns:a14="http://schemas.microsoft.com/office/drawing/2010/main" val="1"/>
            </a:ext>
          </a:extLst>
        </p:spPr>
      </p:pic>
      <p:pic>
        <p:nvPicPr>
          <p:cNvPr id="30" name="Picture 2"/>
          <p:cNvPicPr>
            <a:picLocks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5669184" y="2631084"/>
            <a:ext cx="3099816" cy="1993392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  <a:extLst>
            <a:ext uri="{53640926-AAD7-44D8-BBD7-CCE9431645EC}">
              <a14:shadowObscured xmlns:a14="http://schemas.microsoft.com/office/drawing/2010/main" val="1"/>
            </a:ext>
          </a:extLst>
        </p:spPr>
      </p:pic>
      <p:pic>
        <p:nvPicPr>
          <p:cNvPr id="23" name="Picture 5"/>
          <p:cNvPicPr>
            <a:picLocks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026314" y="552306"/>
            <a:ext cx="1993392" cy="3099816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</p:pic>
      <p:pic>
        <p:nvPicPr>
          <p:cNvPr id="26" name="Picture 5"/>
          <p:cNvPicPr>
            <a:picLocks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485715" y="2077872"/>
            <a:ext cx="1993392" cy="3099816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-255576" y="1101736"/>
            <a:ext cx="3095768" cy="199691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  <a:extLst>
            <a:ext uri="{53640926-AAD7-44D8-BBD7-CCE9431645EC}">
              <a14:shadowObscured xmlns:a14="http://schemas.microsoft.com/office/drawing/2010/main" val="1"/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250528" y="2627301"/>
            <a:ext cx="3095768" cy="199691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  <a:extLst>
            <a:ext uri="{53640926-AAD7-44D8-BBD7-CCE9431645EC}">
              <a14:shadowObscured xmlns:a14="http://schemas.microsoft.com/office/drawing/2010/main" val="1"/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762000" y="5586350"/>
            <a:ext cx="7391400" cy="119545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zh-TW" sz="2400" b="1">
                <a:solidFill>
                  <a:srgbClr val="FC7500"/>
                </a:solidFill>
              </a:rPr>
              <a:t>修正</a:t>
            </a:r>
            <a:r>
              <a:rPr lang="zh-TW" sz="2400"/>
              <a:t>可讓您變更圖像中的對比、亮度和銳利度。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95275" y="549932"/>
            <a:ext cx="7443216" cy="381000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TW">
                <a:solidFill>
                  <a:schemeClr val="bg1"/>
                </a:solidFill>
              </a:rPr>
              <a:t>   </a:t>
            </a:r>
            <a:r>
              <a:rPr lang="zh-TW" b="1">
                <a:solidFill>
                  <a:schemeClr val="bg1"/>
                </a:solidFill>
              </a:rPr>
              <a:t>之前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87520" y="2081050"/>
            <a:ext cx="7443216" cy="381000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TW">
                <a:solidFill>
                  <a:schemeClr val="bg1"/>
                </a:solidFill>
              </a:rPr>
              <a:t>   </a:t>
            </a:r>
            <a:r>
              <a:rPr lang="zh-TW" b="1">
                <a:solidFill>
                  <a:schemeClr val="bg1"/>
                </a:solidFill>
              </a:rPr>
              <a:t>之後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809742" y="4877387"/>
            <a:ext cx="1993392" cy="307777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TW" sz="1400" b="1">
                <a:solidFill>
                  <a:schemeClr val="bg1"/>
                </a:solidFill>
              </a:rPr>
              <a:t>對比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486150" y="4877387"/>
            <a:ext cx="1993392" cy="307777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TW" sz="1400" b="1">
                <a:solidFill>
                  <a:schemeClr val="bg1"/>
                </a:solidFill>
              </a:rPr>
              <a:t>亮度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222045" y="4877387"/>
            <a:ext cx="1993392" cy="307777"/>
          </a:xfrm>
          <a:prstGeom prst="rect">
            <a:avLst/>
          </a:prstGeom>
          <a:solidFill>
            <a:schemeClr val="tx1">
              <a:lumMod val="95000"/>
              <a:lumOff val="5000"/>
              <a:alpha val="55000"/>
            </a:schemeClr>
          </a:solidFill>
        </p:spPr>
        <p:txBody>
          <a:bodyPr wrap="square" rtlCol="0">
            <a:spAutoFit/>
          </a:bodyPr>
          <a:lstStyle/>
          <a:p>
            <a:r>
              <a:rPr lang="zh-TW" sz="1400" b="1">
                <a:solidFill>
                  <a:schemeClr val="bg1"/>
                </a:solidFill>
              </a:rPr>
              <a:t>銳利度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5" grpId="0" animBg="1"/>
      <p:bldP spid="36" grpId="0" animBg="1"/>
      <p:bldP spid="37" grpId="0" animBg="1"/>
    </p:bldLst>
  </p:timing>
</p:sld>
</file>

<file path=ppt/theme/theme1.xml><?xml version="1.0" encoding="utf-8"?>
<a:theme xmlns:a="http://schemas.openxmlformats.org/drawingml/2006/main" name="都會式相簿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UrbanPhotoAlbum</Template>
  <TotalTime>0</TotalTime>
  <Words>68</Words>
  <Application>Microsoft Office PowerPoint</Application>
  <PresentationFormat>如螢幕大小 (4:3)</PresentationFormat>
  <Paragraphs>19</Paragraphs>
  <Slides>4</Slides>
  <Notes>3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5" baseType="lpstr">
      <vt:lpstr>都會式相簿</vt:lpstr>
      <vt:lpstr>PowerPoint 簡報</vt:lpstr>
      <vt:lpstr>全新圖片效果</vt:lpstr>
      <vt:lpstr>PowerPoint 簡報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2010-03-10T10:07:34Z</dcterms:created>
  <dcterms:modified xsi:type="dcterms:W3CDTF">2010-03-10T11:12:07Z</dcterms:modified>
</cp:coreProperties>
</file>