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576" autoAdjust="0"/>
  </p:normalViewPr>
  <p:slideViewPr>
    <p:cSldViewPr>
      <p:cViewPr>
        <p:scale>
          <a:sx n="50" d="100"/>
          <a:sy n="50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10EB4-087B-4D67-A1F8-9A94AB9A3E84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FFD82-3141-42A2-9A3E-2E902D854DF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128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FFD82-3141-42A2-9A3E-2E902D854DF8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1052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sz="1600" dirty="0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直線接點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接點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91" y="1628800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55776" y="1628800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6" name="Picture 13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4751" y="1985714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8191" y="3641898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64951" y="1985714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11" name="Picture 13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555776" y="3641898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物件間的對齊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4521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爆炸 1 11"/>
          <p:cNvSpPr/>
          <p:nvPr/>
        </p:nvSpPr>
        <p:spPr>
          <a:xfrm>
            <a:off x="3506577" y="1250146"/>
            <a:ext cx="914400" cy="1141180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11098 h 26898"/>
              <a:gd name="connsiteX1" fmla="*/ 15133 w 21600"/>
              <a:gd name="connsiteY1" fmla="*/ 0 h 26898"/>
              <a:gd name="connsiteX2" fmla="*/ 14155 w 21600"/>
              <a:gd name="connsiteY2" fmla="*/ 10623 h 26898"/>
              <a:gd name="connsiteX3" fmla="*/ 18380 w 21600"/>
              <a:gd name="connsiteY3" fmla="*/ 9755 h 26898"/>
              <a:gd name="connsiteX4" fmla="*/ 16702 w 21600"/>
              <a:gd name="connsiteY4" fmla="*/ 12613 h 26898"/>
              <a:gd name="connsiteX5" fmla="*/ 21097 w 21600"/>
              <a:gd name="connsiteY5" fmla="*/ 13435 h 26898"/>
              <a:gd name="connsiteX6" fmla="*/ 17607 w 21600"/>
              <a:gd name="connsiteY6" fmla="*/ 15773 h 26898"/>
              <a:gd name="connsiteX7" fmla="*/ 21600 w 21600"/>
              <a:gd name="connsiteY7" fmla="*/ 18588 h 26898"/>
              <a:gd name="connsiteX8" fmla="*/ 16837 w 21600"/>
              <a:gd name="connsiteY8" fmla="*/ 18240 h 26898"/>
              <a:gd name="connsiteX9" fmla="*/ 18145 w 21600"/>
              <a:gd name="connsiteY9" fmla="*/ 23393 h 26898"/>
              <a:gd name="connsiteX10" fmla="*/ 14020 w 21600"/>
              <a:gd name="connsiteY10" fmla="*/ 19755 h 26898"/>
              <a:gd name="connsiteX11" fmla="*/ 13247 w 21600"/>
              <a:gd name="connsiteY11" fmla="*/ 25035 h 26898"/>
              <a:gd name="connsiteX12" fmla="*/ 10532 w 21600"/>
              <a:gd name="connsiteY12" fmla="*/ 20233 h 26898"/>
              <a:gd name="connsiteX13" fmla="*/ 8485 w 21600"/>
              <a:gd name="connsiteY13" fmla="*/ 26898 h 26898"/>
              <a:gd name="connsiteX14" fmla="*/ 7715 w 21600"/>
              <a:gd name="connsiteY14" fmla="*/ 20925 h 26898"/>
              <a:gd name="connsiteX15" fmla="*/ 4762 w 21600"/>
              <a:gd name="connsiteY15" fmla="*/ 22915 h 26898"/>
              <a:gd name="connsiteX16" fmla="*/ 5667 w 21600"/>
              <a:gd name="connsiteY16" fmla="*/ 19235 h 26898"/>
              <a:gd name="connsiteX17" fmla="*/ 135 w 21600"/>
              <a:gd name="connsiteY17" fmla="*/ 19885 h 26898"/>
              <a:gd name="connsiteX18" fmla="*/ 3722 w 21600"/>
              <a:gd name="connsiteY18" fmla="*/ 17073 h 26898"/>
              <a:gd name="connsiteX19" fmla="*/ 0 w 21600"/>
              <a:gd name="connsiteY19" fmla="*/ 13913 h 26898"/>
              <a:gd name="connsiteX20" fmla="*/ 4627 w 21600"/>
              <a:gd name="connsiteY20" fmla="*/ 12915 h 26898"/>
              <a:gd name="connsiteX21" fmla="*/ 370 w 21600"/>
              <a:gd name="connsiteY21" fmla="*/ 7593 h 26898"/>
              <a:gd name="connsiteX22" fmla="*/ 7312 w 21600"/>
              <a:gd name="connsiteY22" fmla="*/ 11618 h 26898"/>
              <a:gd name="connsiteX23" fmla="*/ 8352 w 21600"/>
              <a:gd name="connsiteY23" fmla="*/ 7593 h 26898"/>
              <a:gd name="connsiteX24" fmla="*/ 10800 w 21600"/>
              <a:gd name="connsiteY24" fmla="*/ 11098 h 26898"/>
              <a:gd name="connsiteX0" fmla="*/ 10800 w 21600"/>
              <a:gd name="connsiteY0" fmla="*/ 11157 h 26957"/>
              <a:gd name="connsiteX1" fmla="*/ 15133 w 21600"/>
              <a:gd name="connsiteY1" fmla="*/ 59 h 26957"/>
              <a:gd name="connsiteX2" fmla="*/ 14500 w 21600"/>
              <a:gd name="connsiteY2" fmla="*/ 6920 h 26957"/>
              <a:gd name="connsiteX3" fmla="*/ 14155 w 21600"/>
              <a:gd name="connsiteY3" fmla="*/ 10682 h 26957"/>
              <a:gd name="connsiteX4" fmla="*/ 18380 w 21600"/>
              <a:gd name="connsiteY4" fmla="*/ 9814 h 26957"/>
              <a:gd name="connsiteX5" fmla="*/ 16702 w 21600"/>
              <a:gd name="connsiteY5" fmla="*/ 12672 h 26957"/>
              <a:gd name="connsiteX6" fmla="*/ 21097 w 21600"/>
              <a:gd name="connsiteY6" fmla="*/ 13494 h 26957"/>
              <a:gd name="connsiteX7" fmla="*/ 17607 w 21600"/>
              <a:gd name="connsiteY7" fmla="*/ 15832 h 26957"/>
              <a:gd name="connsiteX8" fmla="*/ 21600 w 21600"/>
              <a:gd name="connsiteY8" fmla="*/ 18647 h 26957"/>
              <a:gd name="connsiteX9" fmla="*/ 16837 w 21600"/>
              <a:gd name="connsiteY9" fmla="*/ 18299 h 26957"/>
              <a:gd name="connsiteX10" fmla="*/ 18145 w 21600"/>
              <a:gd name="connsiteY10" fmla="*/ 23452 h 26957"/>
              <a:gd name="connsiteX11" fmla="*/ 14020 w 21600"/>
              <a:gd name="connsiteY11" fmla="*/ 19814 h 26957"/>
              <a:gd name="connsiteX12" fmla="*/ 13247 w 21600"/>
              <a:gd name="connsiteY12" fmla="*/ 25094 h 26957"/>
              <a:gd name="connsiteX13" fmla="*/ 10532 w 21600"/>
              <a:gd name="connsiteY13" fmla="*/ 20292 h 26957"/>
              <a:gd name="connsiteX14" fmla="*/ 8485 w 21600"/>
              <a:gd name="connsiteY14" fmla="*/ 26957 h 26957"/>
              <a:gd name="connsiteX15" fmla="*/ 7715 w 21600"/>
              <a:gd name="connsiteY15" fmla="*/ 20984 h 26957"/>
              <a:gd name="connsiteX16" fmla="*/ 4762 w 21600"/>
              <a:gd name="connsiteY16" fmla="*/ 22974 h 26957"/>
              <a:gd name="connsiteX17" fmla="*/ 5667 w 21600"/>
              <a:gd name="connsiteY17" fmla="*/ 19294 h 26957"/>
              <a:gd name="connsiteX18" fmla="*/ 135 w 21600"/>
              <a:gd name="connsiteY18" fmla="*/ 19944 h 26957"/>
              <a:gd name="connsiteX19" fmla="*/ 3722 w 21600"/>
              <a:gd name="connsiteY19" fmla="*/ 17132 h 26957"/>
              <a:gd name="connsiteX20" fmla="*/ 0 w 21600"/>
              <a:gd name="connsiteY20" fmla="*/ 13972 h 26957"/>
              <a:gd name="connsiteX21" fmla="*/ 4627 w 21600"/>
              <a:gd name="connsiteY21" fmla="*/ 12974 h 26957"/>
              <a:gd name="connsiteX22" fmla="*/ 370 w 21600"/>
              <a:gd name="connsiteY22" fmla="*/ 7652 h 26957"/>
              <a:gd name="connsiteX23" fmla="*/ 7312 w 21600"/>
              <a:gd name="connsiteY23" fmla="*/ 11677 h 26957"/>
              <a:gd name="connsiteX24" fmla="*/ 8352 w 21600"/>
              <a:gd name="connsiteY24" fmla="*/ 7652 h 26957"/>
              <a:gd name="connsiteX25" fmla="*/ 10800 w 21600"/>
              <a:gd name="connsiteY25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4184 w 21600"/>
              <a:gd name="connsiteY24" fmla="*/ 9681 h 26957"/>
              <a:gd name="connsiteX25" fmla="*/ 7312 w 21600"/>
              <a:gd name="connsiteY25" fmla="*/ 11677 h 26957"/>
              <a:gd name="connsiteX26" fmla="*/ 8352 w 21600"/>
              <a:gd name="connsiteY26" fmla="*/ 7652 h 26957"/>
              <a:gd name="connsiteX27" fmla="*/ 10800 w 21600"/>
              <a:gd name="connsiteY27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600" h="26957">
                <a:moveTo>
                  <a:pt x="10800" y="11157"/>
                </a:moveTo>
                <a:cubicBezTo>
                  <a:pt x="11485" y="11103"/>
                  <a:pt x="11740" y="9177"/>
                  <a:pt x="12462" y="7327"/>
                </a:cubicBezTo>
                <a:cubicBezTo>
                  <a:pt x="13184" y="5477"/>
                  <a:pt x="14793" y="127"/>
                  <a:pt x="15133" y="59"/>
                </a:cubicBezTo>
                <a:cubicBezTo>
                  <a:pt x="15750" y="-647"/>
                  <a:pt x="14663" y="5150"/>
                  <a:pt x="14500" y="6920"/>
                </a:cubicBezTo>
                <a:cubicBezTo>
                  <a:pt x="14337" y="8690"/>
                  <a:pt x="13508" y="10200"/>
                  <a:pt x="14155" y="10682"/>
                </a:cubicBezTo>
                <a:lnTo>
                  <a:pt x="18380" y="9814"/>
                </a:lnTo>
                <a:lnTo>
                  <a:pt x="16702" y="12672"/>
                </a:lnTo>
                <a:lnTo>
                  <a:pt x="21097" y="13494"/>
                </a:lnTo>
                <a:lnTo>
                  <a:pt x="17607" y="15832"/>
                </a:lnTo>
                <a:lnTo>
                  <a:pt x="21600" y="18647"/>
                </a:lnTo>
                <a:lnTo>
                  <a:pt x="16837" y="18299"/>
                </a:lnTo>
                <a:lnTo>
                  <a:pt x="18145" y="23452"/>
                </a:lnTo>
                <a:lnTo>
                  <a:pt x="14020" y="19814"/>
                </a:lnTo>
                <a:lnTo>
                  <a:pt x="13247" y="25094"/>
                </a:lnTo>
                <a:lnTo>
                  <a:pt x="10532" y="20292"/>
                </a:lnTo>
                <a:lnTo>
                  <a:pt x="8485" y="26957"/>
                </a:lnTo>
                <a:cubicBezTo>
                  <a:pt x="8228" y="24966"/>
                  <a:pt x="7972" y="22975"/>
                  <a:pt x="7715" y="20984"/>
                </a:cubicBezTo>
                <a:lnTo>
                  <a:pt x="4762" y="22974"/>
                </a:lnTo>
                <a:lnTo>
                  <a:pt x="5667" y="19294"/>
                </a:lnTo>
                <a:lnTo>
                  <a:pt x="135" y="19944"/>
                </a:lnTo>
                <a:lnTo>
                  <a:pt x="3722" y="17132"/>
                </a:lnTo>
                <a:lnTo>
                  <a:pt x="0" y="13972"/>
                </a:lnTo>
                <a:lnTo>
                  <a:pt x="4627" y="12974"/>
                </a:lnTo>
                <a:lnTo>
                  <a:pt x="370" y="7652"/>
                </a:lnTo>
                <a:cubicBezTo>
                  <a:pt x="817" y="7436"/>
                  <a:pt x="5982" y="11677"/>
                  <a:pt x="7312" y="11677"/>
                </a:cubicBezTo>
                <a:lnTo>
                  <a:pt x="8352" y="7652"/>
                </a:lnTo>
                <a:lnTo>
                  <a:pt x="10800" y="11157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橢圓形圖說文字 2"/>
          <p:cNvSpPr/>
          <p:nvPr/>
        </p:nvSpPr>
        <p:spPr>
          <a:xfrm>
            <a:off x="4522746" y="1514412"/>
            <a:ext cx="914400" cy="612648"/>
          </a:xfrm>
          <a:prstGeom prst="wedgeEllipse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等腰三角形 3"/>
          <p:cNvSpPr/>
          <p:nvPr/>
        </p:nvSpPr>
        <p:spPr>
          <a:xfrm>
            <a:off x="5538915" y="1363536"/>
            <a:ext cx="1060704" cy="914400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月亮 4"/>
          <p:cNvSpPr/>
          <p:nvPr/>
        </p:nvSpPr>
        <p:spPr>
          <a:xfrm>
            <a:off x="6701387" y="1363536"/>
            <a:ext cx="457200" cy="914400"/>
          </a:xfrm>
          <a:prstGeom prst="mo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物件間的對齊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48265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8309" y="1417855"/>
            <a:ext cx="6048027" cy="453142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02718" y="2064455"/>
            <a:ext cx="3590704" cy="3590704"/>
          </a:xfrm>
          <a:prstGeom prst="rect">
            <a:avLst/>
          </a:prstGeom>
        </p:spPr>
      </p:pic>
      <p:pic>
        <p:nvPicPr>
          <p:cNvPr id="4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7598" l="16613" r="94355">
                        <a14:foregroundMark x1="50000" y1="90175" x2="50323" y2="90175"/>
                        <a14:foregroundMark x1="52903" y1="85808" x2="53226" y2="85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326853" y="2241111"/>
            <a:ext cx="3864903" cy="2852928"/>
          </a:xfrm>
          <a:prstGeom prst="rect">
            <a:avLst/>
          </a:prstGeom>
        </p:spPr>
      </p:pic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物件間的上下順序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6281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3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物件間的群組</a:t>
            </a:r>
            <a:endParaRPr lang="zh-TW" altLang="en-US" dirty="0"/>
          </a:p>
        </p:txBody>
      </p:sp>
      <p:grpSp>
        <p:nvGrpSpPr>
          <p:cNvPr id="18" name="群組 17"/>
          <p:cNvGrpSpPr/>
          <p:nvPr/>
        </p:nvGrpSpPr>
        <p:grpSpPr>
          <a:xfrm>
            <a:off x="762000" y="1557456"/>
            <a:ext cx="7620000" cy="2742921"/>
            <a:chOff x="762000" y="1557456"/>
            <a:chExt cx="7620000" cy="2742921"/>
          </a:xfrm>
        </p:grpSpPr>
        <p:grpSp>
          <p:nvGrpSpPr>
            <p:cNvPr id="17" name="群組 16"/>
            <p:cNvGrpSpPr/>
            <p:nvPr/>
          </p:nvGrpSpPr>
          <p:grpSpPr>
            <a:xfrm>
              <a:off x="762000" y="1557456"/>
              <a:ext cx="2057400" cy="2708434"/>
              <a:chOff x="762000" y="1557456"/>
              <a:chExt cx="2057400" cy="2708434"/>
            </a:xfrm>
          </p:grpSpPr>
          <p:sp>
            <p:nvSpPr>
              <p:cNvPr id="3" name="Oval 5"/>
              <p:cNvSpPr/>
              <p:nvPr/>
            </p:nvSpPr>
            <p:spPr>
              <a:xfrm>
                <a:off x="762000" y="1946209"/>
                <a:ext cx="2057400" cy="2057400"/>
              </a:xfrm>
              <a:prstGeom prst="ellipse">
                <a:avLst/>
              </a:prstGeom>
              <a:gradFill flip="none" rotWithShape="1">
                <a:gsLst>
                  <a:gs pos="0">
                    <a:srgbClr val="F39C29"/>
                  </a:gs>
                  <a:gs pos="50000">
                    <a:srgbClr val="F7931D"/>
                  </a:gs>
                  <a:gs pos="100000">
                    <a:srgbClr val="FF6600"/>
                  </a:gs>
                </a:gsLst>
                <a:path path="circle">
                  <a:fillToRect l="50000" t="50000" r="50000" b="50000"/>
                </a:path>
                <a:tileRect/>
              </a:gradFill>
              <a:ln w="82550">
                <a:noFill/>
              </a:ln>
              <a:effectLst>
                <a:outerShdw blurRad="152400" dist="165100" dir="5400000" sx="90000" sy="-19000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      </a:t>
                </a:r>
              </a:p>
            </p:txBody>
          </p:sp>
          <p:sp>
            <p:nvSpPr>
              <p:cNvPr id="4" name="TextBox 13"/>
              <p:cNvSpPr txBox="1"/>
              <p:nvPr/>
            </p:nvSpPr>
            <p:spPr>
              <a:xfrm>
                <a:off x="1121392" y="1557456"/>
                <a:ext cx="1219200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sz="17000" b="1" dirty="0">
                    <a:solidFill>
                      <a:srgbClr val="F26200">
                        <a:alpha val="40000"/>
                      </a:srgbClr>
                    </a:solidFill>
                    <a:latin typeface="+mj-lt"/>
                    <a:cs typeface="Arial" pitchFamily="34" charset="0"/>
                  </a:rPr>
                  <a:t>1</a:t>
                </a:r>
              </a:p>
            </p:txBody>
          </p:sp>
          <p:sp>
            <p:nvSpPr>
              <p:cNvPr id="5" name="TextBox 12"/>
              <p:cNvSpPr txBox="1"/>
              <p:nvPr/>
            </p:nvSpPr>
            <p:spPr>
              <a:xfrm>
                <a:off x="823416" y="2666898"/>
                <a:ext cx="1931160" cy="683264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TW" sz="2400" b="1" spc="60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製作您的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zh-TW" sz="2400" b="1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簡報</a:t>
                </a:r>
              </a:p>
            </p:txBody>
          </p:sp>
          <p:sp>
            <p:nvSpPr>
              <p:cNvPr id="6" name="Oval 18"/>
              <p:cNvSpPr/>
              <p:nvPr/>
            </p:nvSpPr>
            <p:spPr>
              <a:xfrm>
                <a:off x="1007328" y="1992354"/>
                <a:ext cx="1583472" cy="1295400"/>
              </a:xfrm>
              <a:prstGeom prst="ellipse">
                <a:avLst/>
              </a:prstGeom>
              <a:gradFill flip="none" rotWithShape="1">
                <a:gsLst>
                  <a:gs pos="63000">
                    <a:schemeClr val="bg1">
                      <a:alpha val="7000"/>
                    </a:schemeClr>
                  </a:gs>
                  <a:gs pos="72000">
                    <a:schemeClr val="bg1">
                      <a:alpha val="15000"/>
                    </a:schemeClr>
                  </a:gs>
                  <a:gs pos="91000">
                    <a:schemeClr val="bg1">
                      <a:alpha val="28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</a:t>
                </a:r>
              </a:p>
            </p:txBody>
          </p:sp>
        </p:grpSp>
        <p:grpSp>
          <p:nvGrpSpPr>
            <p:cNvPr id="16" name="群組 15"/>
            <p:cNvGrpSpPr/>
            <p:nvPr/>
          </p:nvGrpSpPr>
          <p:grpSpPr>
            <a:xfrm>
              <a:off x="3543300" y="1591943"/>
              <a:ext cx="2057400" cy="2708434"/>
              <a:chOff x="3543300" y="1591943"/>
              <a:chExt cx="2057400" cy="2708434"/>
            </a:xfrm>
          </p:grpSpPr>
          <p:sp>
            <p:nvSpPr>
              <p:cNvPr id="7" name="Oval 3"/>
              <p:cNvSpPr/>
              <p:nvPr/>
            </p:nvSpPr>
            <p:spPr>
              <a:xfrm>
                <a:off x="3543300" y="1946209"/>
                <a:ext cx="2057400" cy="2057400"/>
              </a:xfrm>
              <a:prstGeom prst="ellipse">
                <a:avLst/>
              </a:prstGeom>
              <a:gradFill>
                <a:gsLst>
                  <a:gs pos="0">
                    <a:srgbClr val="00B0F0"/>
                  </a:gs>
                  <a:gs pos="50000">
                    <a:srgbClr val="399ECB"/>
                  </a:gs>
                  <a:gs pos="100000">
                    <a:srgbClr val="0077D0"/>
                  </a:gs>
                </a:gsLst>
                <a:path path="circle">
                  <a:fillToRect l="50000" t="50000" r="50000" b="50000"/>
                </a:path>
              </a:gradFill>
              <a:ln w="82550">
                <a:noFill/>
              </a:ln>
              <a:effectLst>
                <a:outerShdw blurRad="127000" dist="165100" dir="5400000" sx="90000" sy="-19000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      </a:t>
                </a:r>
              </a:p>
            </p:txBody>
          </p:sp>
          <p:sp>
            <p:nvSpPr>
              <p:cNvPr id="8" name="TextBox 14"/>
              <p:cNvSpPr txBox="1"/>
              <p:nvPr/>
            </p:nvSpPr>
            <p:spPr>
              <a:xfrm>
                <a:off x="3933968" y="1591943"/>
                <a:ext cx="1219200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sz="17000" b="1" dirty="0">
                    <a:solidFill>
                      <a:srgbClr val="FF0000">
                        <a:alpha val="40000"/>
                      </a:srgbClr>
                    </a:solidFill>
                    <a:latin typeface="+mj-lt"/>
                    <a:cs typeface="Arial" pitchFamily="34" charset="0"/>
                  </a:rPr>
                  <a:t>2</a:t>
                </a:r>
              </a:p>
            </p:txBody>
          </p:sp>
          <p:sp>
            <p:nvSpPr>
              <p:cNvPr id="9" name="TextBox 15"/>
              <p:cNvSpPr txBox="1"/>
              <p:nvPr/>
            </p:nvSpPr>
            <p:spPr>
              <a:xfrm>
                <a:off x="3601872" y="2835313"/>
                <a:ext cx="1931160" cy="66569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TW" sz="2300" b="1" spc="60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豐富您的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zh-TW" sz="2300" b="1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簡報</a:t>
                </a:r>
              </a:p>
            </p:txBody>
          </p:sp>
          <p:sp>
            <p:nvSpPr>
              <p:cNvPr id="10" name="Oval 19"/>
              <p:cNvSpPr/>
              <p:nvPr/>
            </p:nvSpPr>
            <p:spPr>
              <a:xfrm>
                <a:off x="3782124" y="1988634"/>
                <a:ext cx="1583472" cy="1295400"/>
              </a:xfrm>
              <a:prstGeom prst="ellipse">
                <a:avLst/>
              </a:prstGeom>
              <a:gradFill flip="none" rotWithShape="1">
                <a:gsLst>
                  <a:gs pos="63000">
                    <a:schemeClr val="bg1">
                      <a:alpha val="7000"/>
                    </a:schemeClr>
                  </a:gs>
                  <a:gs pos="72000">
                    <a:schemeClr val="bg1">
                      <a:alpha val="15000"/>
                    </a:schemeClr>
                  </a:gs>
                  <a:gs pos="91000">
                    <a:schemeClr val="bg1">
                      <a:alpha val="28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</a:t>
                </a:r>
              </a:p>
            </p:txBody>
          </p:sp>
        </p:grpSp>
        <p:grpSp>
          <p:nvGrpSpPr>
            <p:cNvPr id="15" name="群組 14"/>
            <p:cNvGrpSpPr/>
            <p:nvPr/>
          </p:nvGrpSpPr>
          <p:grpSpPr>
            <a:xfrm>
              <a:off x="6324600" y="1587511"/>
              <a:ext cx="2057400" cy="2708434"/>
              <a:chOff x="6324600" y="1587511"/>
              <a:chExt cx="2057400" cy="2708434"/>
            </a:xfrm>
          </p:grpSpPr>
          <p:sp>
            <p:nvSpPr>
              <p:cNvPr id="11" name="Oval 4"/>
              <p:cNvSpPr/>
              <p:nvPr/>
            </p:nvSpPr>
            <p:spPr>
              <a:xfrm>
                <a:off x="6324600" y="1953643"/>
                <a:ext cx="2057400" cy="2057400"/>
              </a:xfrm>
              <a:prstGeom prst="ellipse">
                <a:avLst/>
              </a:prstGeom>
              <a:gradFill flip="none" rotWithShape="1">
                <a:gsLst>
                  <a:gs pos="5000">
                    <a:srgbClr val="84D830"/>
                  </a:gs>
                  <a:gs pos="48000">
                    <a:srgbClr val="7BCF27"/>
                  </a:gs>
                  <a:gs pos="100000">
                    <a:srgbClr val="56901C"/>
                  </a:gs>
                </a:gsLst>
                <a:path path="circle">
                  <a:fillToRect l="50000" t="50000" r="50000" b="50000"/>
                </a:path>
                <a:tileRect/>
              </a:gradFill>
              <a:ln w="50800">
                <a:noFill/>
              </a:ln>
              <a:effectLst>
                <a:outerShdw blurRad="152400" dist="165100" dir="5400000" sx="90000" sy="-19000" rotWithShape="0">
                  <a:prstClr val="black">
                    <a:alpha val="11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      </a:t>
                </a:r>
              </a:p>
            </p:txBody>
          </p:sp>
          <p:sp>
            <p:nvSpPr>
              <p:cNvPr id="12" name="TextBox 16"/>
              <p:cNvSpPr txBox="1"/>
              <p:nvPr/>
            </p:nvSpPr>
            <p:spPr>
              <a:xfrm>
                <a:off x="6721604" y="1587511"/>
                <a:ext cx="1219200" cy="2708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TW" sz="17000" b="1" dirty="0">
                    <a:solidFill>
                      <a:srgbClr val="65B131">
                        <a:alpha val="64000"/>
                      </a:srgbClr>
                    </a:solidFill>
                    <a:latin typeface="+mj-lt"/>
                    <a:cs typeface="Arial" pitchFamily="34" charset="0"/>
                  </a:rPr>
                  <a:t>3</a:t>
                </a:r>
              </a:p>
            </p:txBody>
          </p:sp>
          <p:sp>
            <p:nvSpPr>
              <p:cNvPr id="13" name="TextBox 17"/>
              <p:cNvSpPr txBox="1"/>
              <p:nvPr/>
            </p:nvSpPr>
            <p:spPr>
              <a:xfrm>
                <a:off x="6411810" y="2674651"/>
                <a:ext cx="1931160" cy="665695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zh-TW" sz="2300" b="1" spc="60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傳遞您的</a:t>
                </a:r>
              </a:p>
              <a:p>
                <a:pPr algn="ctr">
                  <a:lnSpc>
                    <a:spcPct val="80000"/>
                  </a:lnSpc>
                </a:pPr>
                <a:r>
                  <a:rPr lang="zh-TW" sz="2300" b="1">
                    <a:solidFill>
                      <a:schemeClr val="bg1"/>
                    </a:solidFill>
                    <a:effectLst>
                      <a:outerShdw blurRad="50800" dist="25400" dir="5400000" algn="t" rotWithShape="0">
                        <a:prstClr val="black">
                          <a:alpha val="15000"/>
                        </a:prstClr>
                      </a:outerShdw>
                    </a:effectLst>
                  </a:rPr>
                  <a:t>簡報</a:t>
                </a:r>
              </a:p>
            </p:txBody>
          </p:sp>
          <p:sp>
            <p:nvSpPr>
              <p:cNvPr id="14" name="Oval 20"/>
              <p:cNvSpPr/>
              <p:nvPr/>
            </p:nvSpPr>
            <p:spPr>
              <a:xfrm>
                <a:off x="6569928" y="2005362"/>
                <a:ext cx="1583472" cy="1295400"/>
              </a:xfrm>
              <a:prstGeom prst="ellipse">
                <a:avLst/>
              </a:prstGeom>
              <a:gradFill flip="none" rotWithShape="1">
                <a:gsLst>
                  <a:gs pos="63000">
                    <a:schemeClr val="bg1">
                      <a:alpha val="7000"/>
                    </a:schemeClr>
                  </a:gs>
                  <a:gs pos="72000">
                    <a:schemeClr val="bg1">
                      <a:alpha val="15000"/>
                    </a:schemeClr>
                  </a:gs>
                  <a:gs pos="91000">
                    <a:schemeClr val="bg1">
                      <a:alpha val="28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zh-TW"/>
                  <a:t>      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42712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原創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52</TotalTime>
  <Words>40</Words>
  <Application>Microsoft Office PowerPoint</Application>
  <PresentationFormat>如螢幕大小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原創</vt:lpstr>
      <vt:lpstr>物件間的對齊</vt:lpstr>
      <vt:lpstr>物件間的對齊</vt:lpstr>
      <vt:lpstr>物件間的上下順序</vt:lpstr>
      <vt:lpstr>物件間的群組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admin</cp:lastModifiedBy>
  <cp:revision>6</cp:revision>
  <dcterms:created xsi:type="dcterms:W3CDTF">2010-03-11T07:58:18Z</dcterms:created>
  <dcterms:modified xsi:type="dcterms:W3CDTF">2010-03-11T08:50:51Z</dcterms:modified>
</cp:coreProperties>
</file>