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83" autoAdjust="0"/>
  </p:normalViewPr>
  <p:slideViewPr>
    <p:cSldViewPr>
      <p:cViewPr>
        <p:scale>
          <a:sx n="50" d="100"/>
          <a:sy n="50" d="100"/>
        </p:scale>
        <p:origin x="-1734" y="-5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110EB4-087B-4D67-A1F8-9A94AB9A3E84}" type="datetimeFigureOut">
              <a:rPr lang="zh-TW" altLang="en-US" smtClean="0"/>
              <a:t>2010/3/11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5FFD82-3141-42A2-9A3E-2E902D854DF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012800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5FFD82-3141-42A2-9A3E-2E902D854DF8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010520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標題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9" name="副標題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TW" altLang="en-US" smtClean="0"/>
              <a:t>按一下以編輯母片副標題樣式</a:t>
            </a:r>
            <a:endParaRPr kumimoji="0" lang="en-US"/>
          </a:p>
        </p:txBody>
      </p:sp>
      <p:sp>
        <p:nvSpPr>
          <p:cNvPr id="28" name="日期版面配置區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pPr eaLnBrk="1" latinLnBrk="0" hangingPunct="1"/>
            <a:fld id="{ACDF6120-F1F0-4C60-9FE9-39AC71A9C79D}" type="datetimeFigureOut">
              <a:rPr lang="en-US" smtClean="0"/>
              <a:pPr eaLnBrk="1" latinLnBrk="0" hangingPunct="1"/>
              <a:t>3/11/2010</a:t>
            </a:fld>
            <a:endParaRPr lang="en-US" sz="1600" dirty="0"/>
          </a:p>
        </p:txBody>
      </p:sp>
      <p:sp>
        <p:nvSpPr>
          <p:cNvPr id="17" name="頁尾版面配置區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29" name="投影片編號版面配置區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EA7C8D44-3667-46F6-9772-CC52308E2A7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21" name="矩形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矩形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矩形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矩形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ACDF6120-F1F0-4C60-9FE9-39AC71A9C79D}" type="datetimeFigureOut">
              <a:rPr lang="en-US" smtClean="0"/>
              <a:pPr eaLnBrk="1" latinLnBrk="0" hangingPunct="1"/>
              <a:t>3/11/2010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ACDF6120-F1F0-4C60-9FE9-39AC71A9C79D}" type="datetimeFigureOut">
              <a:rPr lang="en-US" smtClean="0"/>
              <a:pPr eaLnBrk="1" latinLnBrk="0" hangingPunct="1"/>
              <a:t>3/11/2010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7" name="直線接點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等腰三角形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直線接點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ACDF6120-F1F0-4C60-9FE9-39AC71A9C79D}" type="datetimeFigureOut">
              <a:rPr lang="en-US" smtClean="0"/>
              <a:pPr eaLnBrk="1" latinLnBrk="0" hangingPunct="1"/>
              <a:t>3/11/2010</a:t>
            </a:fld>
            <a:endParaRPr lang="en-US" dirty="0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8" name="內容版面配置區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章節標題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pPr eaLnBrk="1" latinLnBrk="0" hangingPunct="1"/>
            <a:fld id="{ACDF6120-F1F0-4C60-9FE9-39AC71A9C79D}" type="datetimeFigureOut">
              <a:rPr lang="en-US" smtClean="0"/>
              <a:pPr eaLnBrk="1" latinLnBrk="0" hangingPunct="1"/>
              <a:t>3/11/2010</a:t>
            </a:fld>
            <a:endParaRPr lang="en-US" dirty="0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EA7C8D44-3667-46F6-9772-CC52308E2A7F}" type="slidenum">
              <a:rPr kumimoji="0" lang="en-US" smtClean="0"/>
              <a:pPr eaLnBrk="1" latinLnBrk="0" hangingPunct="1"/>
              <a:t>‹#›</a:t>
            </a:fld>
            <a:endParaRPr kumimoji="0" lang="en-US" dirty="0"/>
          </a:p>
        </p:txBody>
      </p:sp>
      <p:sp>
        <p:nvSpPr>
          <p:cNvPr id="7" name="矩形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ACDF6120-F1F0-4C60-9FE9-39AC71A9C79D}" type="datetimeFigureOut">
              <a:rPr lang="en-US" smtClean="0"/>
              <a:pPr eaLnBrk="1" latinLnBrk="0" hangingPunct="1"/>
              <a:t>3/11/2010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9" name="內容版面配置區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11" name="內容版面配置區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ACDF6120-F1F0-4C60-9FE9-39AC71A9C79D}" type="datetimeFigureOut">
              <a:rPr lang="en-US" smtClean="0"/>
              <a:pPr eaLnBrk="1" latinLnBrk="0" hangingPunct="1"/>
              <a:t>3/11/2010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11" name="內容版面配置區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13" name="內容版面配置區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ACDF6120-F1F0-4C60-9FE9-39AC71A9C79D}" type="datetimeFigureOut">
              <a:rPr lang="en-US" smtClean="0"/>
              <a:pPr eaLnBrk="1" latinLnBrk="0" hangingPunct="1"/>
              <a:t>3/11/2010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6" name="等腰三角形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ACDF6120-F1F0-4C60-9FE9-39AC71A9C79D}" type="datetimeFigureOut">
              <a:rPr lang="en-US" smtClean="0"/>
              <a:pPr eaLnBrk="1" latinLnBrk="0" hangingPunct="1"/>
              <a:t>3/11/2010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5" name="直線接點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等腰三角形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ACDF6120-F1F0-4C60-9FE9-39AC71A9C79D}" type="datetimeFigureOut">
              <a:rPr lang="en-US" smtClean="0"/>
              <a:pPr eaLnBrk="1" latinLnBrk="0" hangingPunct="1"/>
              <a:t>3/11/2010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8" name="直線接點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直線接點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等腰三角形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內容版面配置區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zh-TW" altLang="en-US" smtClean="0"/>
              <a:t>按一下圖示以新增圖片</a:t>
            </a:r>
            <a:endParaRPr kumimoji="0" 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ACDF6120-F1F0-4C60-9FE9-39AC71A9C79D}" type="datetimeFigureOut">
              <a:rPr lang="en-US" smtClean="0"/>
              <a:pPr eaLnBrk="1" latinLnBrk="0" hangingPunct="1"/>
              <a:t>3/11/2010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8" name="直線接點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等腰三角形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標題版面配置區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13" name="文字版面配置區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  <a:p>
            <a:pPr lvl="1" eaLnBrk="1" latinLnBrk="0" hangingPunct="1"/>
            <a:r>
              <a:rPr kumimoji="0" lang="zh-TW" altLang="en-US" smtClean="0"/>
              <a:t>第二層</a:t>
            </a:r>
          </a:p>
          <a:p>
            <a:pPr lvl="2" eaLnBrk="1" latinLnBrk="0" hangingPunct="1"/>
            <a:r>
              <a:rPr kumimoji="0" lang="zh-TW" altLang="en-US" smtClean="0"/>
              <a:t>第三層</a:t>
            </a:r>
          </a:p>
          <a:p>
            <a:pPr lvl="3" eaLnBrk="1" latinLnBrk="0" hangingPunct="1"/>
            <a:r>
              <a:rPr kumimoji="0" lang="zh-TW" altLang="en-US" smtClean="0"/>
              <a:t>第四層</a:t>
            </a:r>
          </a:p>
          <a:p>
            <a:pPr lvl="4" eaLnBrk="1" latinLnBrk="0" hangingPunct="1"/>
            <a:r>
              <a:rPr kumimoji="0" lang="zh-TW" altLang="en-US" smtClean="0"/>
              <a:t>第五層</a:t>
            </a:r>
            <a:endParaRPr kumimoji="0" lang="en-US"/>
          </a:p>
        </p:txBody>
      </p:sp>
      <p:sp>
        <p:nvSpPr>
          <p:cNvPr id="14" name="日期版面配置區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eaLnBrk="1" latinLnBrk="0" hangingPunct="1"/>
            <a:fld id="{ACDF6120-F1F0-4C60-9FE9-39AC71A9C79D}" type="datetimeFigureOut">
              <a:rPr lang="en-US" smtClean="0"/>
              <a:pPr eaLnBrk="1" latinLnBrk="0" hangingPunct="1"/>
              <a:t>3/11/2010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23" name="投影片編號版面配置區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l" eaLnBrk="1" latinLnBrk="0" hangingPunct="1"/>
            <a:fld id="{EA7C8D44-3667-46F6-9772-CC52308E2A7F}" type="slidenum">
              <a:rPr kumimoji="0" lang="en-US" smtClean="0"/>
              <a:pPr algn="l" eaLnBrk="1" latinLnBrk="0" hangingPunct="1"/>
              <a:t>‹#›</a:t>
            </a:fld>
            <a:endParaRPr kumimoji="0" lang="en-US" sz="1600" dirty="0">
              <a:solidFill>
                <a:schemeClr val="tx2"/>
              </a:solidFill>
            </a:endParaRPr>
          </a:p>
        </p:txBody>
      </p:sp>
      <p:sp>
        <p:nvSpPr>
          <p:cNvPr id="28" name="直線接點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直線接點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等腰三角形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microsoft.com/office/2007/relationships/hdphoto" Target="../media/hdphoto1.wdp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png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3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LightScreen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47528" y="1704541"/>
            <a:ext cx="1417621" cy="1807776"/>
          </a:xfrm>
          <a:prstGeom prst="rect">
            <a:avLst/>
          </a:prstGeom>
          <a:solidFill>
            <a:schemeClr val="bg1">
              <a:lumMod val="85000"/>
            </a:schemeClr>
          </a:solidFill>
          <a:ln w="47625">
            <a:solidFill>
              <a:schemeClr val="bg1"/>
            </a:solidFill>
            <a:miter lim="800000"/>
          </a:ln>
          <a:effectLst>
            <a:outerShdw blurRad="38100" sx="101000" sy="101000" algn="ctr" rotWithShape="0">
              <a:prstClr val="black">
                <a:alpha val="15000"/>
              </a:prstClr>
            </a:outerShdw>
          </a:effectLst>
        </p:spPr>
      </p:pic>
      <p:pic>
        <p:nvPicPr>
          <p:cNvPr id="5" name="Picture 13"/>
          <p:cNvPicPr>
            <a:picLocks noChangeAspect="1"/>
          </p:cNvPicPr>
          <p:nvPr/>
        </p:nvPicPr>
        <p:blipFill>
          <a:blip r:embed="rId5" cstate="screen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455113" y="1704541"/>
            <a:ext cx="1417621" cy="1807776"/>
          </a:xfrm>
          <a:prstGeom prst="rect">
            <a:avLst/>
          </a:prstGeom>
          <a:solidFill>
            <a:schemeClr val="bg1">
              <a:lumMod val="85000"/>
            </a:schemeClr>
          </a:solidFill>
          <a:ln w="47625">
            <a:solidFill>
              <a:schemeClr val="bg1"/>
            </a:solidFill>
            <a:miter lim="800000"/>
          </a:ln>
          <a:effectLst>
            <a:outerShdw blurRad="38100" sx="101000" sy="101000" algn="ctr" rotWithShape="0">
              <a:prstClr val="black">
                <a:alpha val="15000"/>
              </a:prstClr>
            </a:outerShdw>
          </a:effectLst>
        </p:spPr>
      </p:pic>
      <p:pic>
        <p:nvPicPr>
          <p:cNvPr id="6" name="Picture 13"/>
          <p:cNvPicPr>
            <a:picLocks noChangeAspect="1"/>
          </p:cNvPicPr>
          <p:nvPr/>
        </p:nvPicPr>
        <p:blipFill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encilGrayscale/>
                    </a14:imgEffect>
                    <a14:imgEffect>
                      <a14:saturation sat="40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726379" y="3188661"/>
            <a:ext cx="1417621" cy="1807776"/>
          </a:xfrm>
          <a:prstGeom prst="rect">
            <a:avLst/>
          </a:prstGeom>
          <a:solidFill>
            <a:schemeClr val="bg1">
              <a:lumMod val="85000"/>
            </a:schemeClr>
          </a:solidFill>
          <a:ln w="47625">
            <a:solidFill>
              <a:schemeClr val="bg1"/>
            </a:solidFill>
            <a:miter lim="800000"/>
          </a:ln>
          <a:effectLst>
            <a:outerShdw blurRad="38100" sx="101000" sy="101000" algn="ctr" rotWithShape="0">
              <a:prstClr val="black">
                <a:alpha val="15000"/>
              </a:prstClr>
            </a:outerShdw>
          </a:effectLst>
        </p:spPr>
      </p:pic>
      <p:pic>
        <p:nvPicPr>
          <p:cNvPr id="8" name="Picture 13"/>
          <p:cNvPicPr>
            <a:picLocks noChangeAspect="1"/>
          </p:cNvPicPr>
          <p:nvPr/>
        </p:nvPicPr>
        <p:blipFill>
          <a:blip r:embed="rId7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47528" y="3717639"/>
            <a:ext cx="1417621" cy="1807776"/>
          </a:xfrm>
          <a:prstGeom prst="rect">
            <a:avLst/>
          </a:prstGeom>
          <a:solidFill>
            <a:schemeClr val="bg1">
              <a:lumMod val="85000"/>
            </a:schemeClr>
          </a:solidFill>
          <a:ln w="47625">
            <a:solidFill>
              <a:schemeClr val="bg1"/>
            </a:solidFill>
            <a:miter lim="800000"/>
          </a:ln>
          <a:effectLst>
            <a:outerShdw blurRad="38100" sx="101000" sy="101000" algn="ctr" rotWithShape="0">
              <a:prstClr val="black">
                <a:alpha val="15000"/>
              </a:prstClr>
            </a:outerShdw>
          </a:effectLst>
        </p:spPr>
      </p:pic>
      <p:pic>
        <p:nvPicPr>
          <p:cNvPr id="9" name="Picture 13"/>
          <p:cNvPicPr>
            <a:picLocks noChangeAspect="1"/>
          </p:cNvPicPr>
          <p:nvPr/>
        </p:nvPicPr>
        <p:blipFill>
          <a:blip r:embed="rId8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436096" y="2205471"/>
            <a:ext cx="1417621" cy="1807776"/>
          </a:xfrm>
          <a:prstGeom prst="rect">
            <a:avLst/>
          </a:prstGeom>
          <a:solidFill>
            <a:schemeClr val="bg1">
              <a:lumMod val="85000"/>
            </a:schemeClr>
          </a:solidFill>
          <a:ln w="47625">
            <a:solidFill>
              <a:schemeClr val="bg1"/>
            </a:solidFill>
            <a:miter lim="800000"/>
          </a:ln>
          <a:effectLst>
            <a:outerShdw blurRad="38100" sx="101000" sy="101000" algn="ctr" rotWithShape="0">
              <a:prstClr val="black">
                <a:alpha val="15000"/>
              </a:prstClr>
            </a:outerShdw>
          </a:effectLst>
        </p:spPr>
      </p:pic>
      <p:pic>
        <p:nvPicPr>
          <p:cNvPr id="11" name="Picture 13"/>
          <p:cNvPicPr>
            <a:picLocks noChangeAspect="1"/>
          </p:cNvPicPr>
          <p:nvPr/>
        </p:nvPicPr>
        <p:blipFill>
          <a:blip r:embed="rId9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419872" y="4293703"/>
            <a:ext cx="1417621" cy="1807776"/>
          </a:xfrm>
          <a:prstGeom prst="rect">
            <a:avLst/>
          </a:prstGeom>
          <a:solidFill>
            <a:schemeClr val="bg1">
              <a:lumMod val="85000"/>
            </a:schemeClr>
          </a:solidFill>
          <a:ln w="47625">
            <a:solidFill>
              <a:schemeClr val="bg1"/>
            </a:solidFill>
            <a:miter lim="800000"/>
          </a:ln>
          <a:effectLst>
            <a:outerShdw blurRad="38100" sx="101000" sy="101000" algn="ctr" rotWithShape="0">
              <a:prstClr val="black">
                <a:alpha val="15000"/>
              </a:prstClr>
            </a:outerShdw>
          </a:effectLst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物件間的對齊</a:t>
            </a:r>
            <a:endParaRPr lang="zh-TW" altLang="en-US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452172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爆炸 1 11"/>
          <p:cNvSpPr/>
          <p:nvPr/>
        </p:nvSpPr>
        <p:spPr>
          <a:xfrm>
            <a:off x="3506577" y="1580625"/>
            <a:ext cx="914400" cy="1141180"/>
          </a:xfrm>
          <a:custGeom>
            <a:avLst/>
            <a:gdLst>
              <a:gd name="connsiteX0" fmla="*/ 10800 w 21600"/>
              <a:gd name="connsiteY0" fmla="*/ 5800 h 21600"/>
              <a:gd name="connsiteX1" fmla="*/ 14522 w 21600"/>
              <a:gd name="connsiteY1" fmla="*/ 0 h 21600"/>
              <a:gd name="connsiteX2" fmla="*/ 14155 w 21600"/>
              <a:gd name="connsiteY2" fmla="*/ 5325 h 21600"/>
              <a:gd name="connsiteX3" fmla="*/ 18380 w 21600"/>
              <a:gd name="connsiteY3" fmla="*/ 4457 h 21600"/>
              <a:gd name="connsiteX4" fmla="*/ 16702 w 21600"/>
              <a:gd name="connsiteY4" fmla="*/ 7315 h 21600"/>
              <a:gd name="connsiteX5" fmla="*/ 21097 w 21600"/>
              <a:gd name="connsiteY5" fmla="*/ 8137 h 21600"/>
              <a:gd name="connsiteX6" fmla="*/ 17607 w 21600"/>
              <a:gd name="connsiteY6" fmla="*/ 10475 h 21600"/>
              <a:gd name="connsiteX7" fmla="*/ 21600 w 21600"/>
              <a:gd name="connsiteY7" fmla="*/ 13290 h 21600"/>
              <a:gd name="connsiteX8" fmla="*/ 16837 w 21600"/>
              <a:gd name="connsiteY8" fmla="*/ 12942 h 21600"/>
              <a:gd name="connsiteX9" fmla="*/ 18145 w 21600"/>
              <a:gd name="connsiteY9" fmla="*/ 18095 h 21600"/>
              <a:gd name="connsiteX10" fmla="*/ 14020 w 21600"/>
              <a:gd name="connsiteY10" fmla="*/ 14457 h 21600"/>
              <a:gd name="connsiteX11" fmla="*/ 13247 w 21600"/>
              <a:gd name="connsiteY11" fmla="*/ 19737 h 21600"/>
              <a:gd name="connsiteX12" fmla="*/ 10532 w 21600"/>
              <a:gd name="connsiteY12" fmla="*/ 14935 h 21600"/>
              <a:gd name="connsiteX13" fmla="*/ 8485 w 21600"/>
              <a:gd name="connsiteY13" fmla="*/ 21600 h 21600"/>
              <a:gd name="connsiteX14" fmla="*/ 7715 w 21600"/>
              <a:gd name="connsiteY14" fmla="*/ 15627 h 21600"/>
              <a:gd name="connsiteX15" fmla="*/ 4762 w 21600"/>
              <a:gd name="connsiteY15" fmla="*/ 17617 h 21600"/>
              <a:gd name="connsiteX16" fmla="*/ 5667 w 21600"/>
              <a:gd name="connsiteY16" fmla="*/ 13937 h 21600"/>
              <a:gd name="connsiteX17" fmla="*/ 135 w 21600"/>
              <a:gd name="connsiteY17" fmla="*/ 14587 h 21600"/>
              <a:gd name="connsiteX18" fmla="*/ 3722 w 21600"/>
              <a:gd name="connsiteY18" fmla="*/ 11775 h 21600"/>
              <a:gd name="connsiteX19" fmla="*/ 0 w 21600"/>
              <a:gd name="connsiteY19" fmla="*/ 8615 h 21600"/>
              <a:gd name="connsiteX20" fmla="*/ 4627 w 21600"/>
              <a:gd name="connsiteY20" fmla="*/ 7617 h 21600"/>
              <a:gd name="connsiteX21" fmla="*/ 370 w 21600"/>
              <a:gd name="connsiteY21" fmla="*/ 2295 h 21600"/>
              <a:gd name="connsiteX22" fmla="*/ 7312 w 21600"/>
              <a:gd name="connsiteY22" fmla="*/ 6320 h 21600"/>
              <a:gd name="connsiteX23" fmla="*/ 8352 w 21600"/>
              <a:gd name="connsiteY23" fmla="*/ 2295 h 21600"/>
              <a:gd name="connsiteX24" fmla="*/ 10800 w 21600"/>
              <a:gd name="connsiteY24" fmla="*/ 5800 h 21600"/>
              <a:gd name="connsiteX0" fmla="*/ 10800 w 21600"/>
              <a:gd name="connsiteY0" fmla="*/ 11098 h 26898"/>
              <a:gd name="connsiteX1" fmla="*/ 15133 w 21600"/>
              <a:gd name="connsiteY1" fmla="*/ 0 h 26898"/>
              <a:gd name="connsiteX2" fmla="*/ 14155 w 21600"/>
              <a:gd name="connsiteY2" fmla="*/ 10623 h 26898"/>
              <a:gd name="connsiteX3" fmla="*/ 18380 w 21600"/>
              <a:gd name="connsiteY3" fmla="*/ 9755 h 26898"/>
              <a:gd name="connsiteX4" fmla="*/ 16702 w 21600"/>
              <a:gd name="connsiteY4" fmla="*/ 12613 h 26898"/>
              <a:gd name="connsiteX5" fmla="*/ 21097 w 21600"/>
              <a:gd name="connsiteY5" fmla="*/ 13435 h 26898"/>
              <a:gd name="connsiteX6" fmla="*/ 17607 w 21600"/>
              <a:gd name="connsiteY6" fmla="*/ 15773 h 26898"/>
              <a:gd name="connsiteX7" fmla="*/ 21600 w 21600"/>
              <a:gd name="connsiteY7" fmla="*/ 18588 h 26898"/>
              <a:gd name="connsiteX8" fmla="*/ 16837 w 21600"/>
              <a:gd name="connsiteY8" fmla="*/ 18240 h 26898"/>
              <a:gd name="connsiteX9" fmla="*/ 18145 w 21600"/>
              <a:gd name="connsiteY9" fmla="*/ 23393 h 26898"/>
              <a:gd name="connsiteX10" fmla="*/ 14020 w 21600"/>
              <a:gd name="connsiteY10" fmla="*/ 19755 h 26898"/>
              <a:gd name="connsiteX11" fmla="*/ 13247 w 21600"/>
              <a:gd name="connsiteY11" fmla="*/ 25035 h 26898"/>
              <a:gd name="connsiteX12" fmla="*/ 10532 w 21600"/>
              <a:gd name="connsiteY12" fmla="*/ 20233 h 26898"/>
              <a:gd name="connsiteX13" fmla="*/ 8485 w 21600"/>
              <a:gd name="connsiteY13" fmla="*/ 26898 h 26898"/>
              <a:gd name="connsiteX14" fmla="*/ 7715 w 21600"/>
              <a:gd name="connsiteY14" fmla="*/ 20925 h 26898"/>
              <a:gd name="connsiteX15" fmla="*/ 4762 w 21600"/>
              <a:gd name="connsiteY15" fmla="*/ 22915 h 26898"/>
              <a:gd name="connsiteX16" fmla="*/ 5667 w 21600"/>
              <a:gd name="connsiteY16" fmla="*/ 19235 h 26898"/>
              <a:gd name="connsiteX17" fmla="*/ 135 w 21600"/>
              <a:gd name="connsiteY17" fmla="*/ 19885 h 26898"/>
              <a:gd name="connsiteX18" fmla="*/ 3722 w 21600"/>
              <a:gd name="connsiteY18" fmla="*/ 17073 h 26898"/>
              <a:gd name="connsiteX19" fmla="*/ 0 w 21600"/>
              <a:gd name="connsiteY19" fmla="*/ 13913 h 26898"/>
              <a:gd name="connsiteX20" fmla="*/ 4627 w 21600"/>
              <a:gd name="connsiteY20" fmla="*/ 12915 h 26898"/>
              <a:gd name="connsiteX21" fmla="*/ 370 w 21600"/>
              <a:gd name="connsiteY21" fmla="*/ 7593 h 26898"/>
              <a:gd name="connsiteX22" fmla="*/ 7312 w 21600"/>
              <a:gd name="connsiteY22" fmla="*/ 11618 h 26898"/>
              <a:gd name="connsiteX23" fmla="*/ 8352 w 21600"/>
              <a:gd name="connsiteY23" fmla="*/ 7593 h 26898"/>
              <a:gd name="connsiteX24" fmla="*/ 10800 w 21600"/>
              <a:gd name="connsiteY24" fmla="*/ 11098 h 26898"/>
              <a:gd name="connsiteX0" fmla="*/ 10800 w 21600"/>
              <a:gd name="connsiteY0" fmla="*/ 11157 h 26957"/>
              <a:gd name="connsiteX1" fmla="*/ 15133 w 21600"/>
              <a:gd name="connsiteY1" fmla="*/ 59 h 26957"/>
              <a:gd name="connsiteX2" fmla="*/ 14500 w 21600"/>
              <a:gd name="connsiteY2" fmla="*/ 6920 h 26957"/>
              <a:gd name="connsiteX3" fmla="*/ 14155 w 21600"/>
              <a:gd name="connsiteY3" fmla="*/ 10682 h 26957"/>
              <a:gd name="connsiteX4" fmla="*/ 18380 w 21600"/>
              <a:gd name="connsiteY4" fmla="*/ 9814 h 26957"/>
              <a:gd name="connsiteX5" fmla="*/ 16702 w 21600"/>
              <a:gd name="connsiteY5" fmla="*/ 12672 h 26957"/>
              <a:gd name="connsiteX6" fmla="*/ 21097 w 21600"/>
              <a:gd name="connsiteY6" fmla="*/ 13494 h 26957"/>
              <a:gd name="connsiteX7" fmla="*/ 17607 w 21600"/>
              <a:gd name="connsiteY7" fmla="*/ 15832 h 26957"/>
              <a:gd name="connsiteX8" fmla="*/ 21600 w 21600"/>
              <a:gd name="connsiteY8" fmla="*/ 18647 h 26957"/>
              <a:gd name="connsiteX9" fmla="*/ 16837 w 21600"/>
              <a:gd name="connsiteY9" fmla="*/ 18299 h 26957"/>
              <a:gd name="connsiteX10" fmla="*/ 18145 w 21600"/>
              <a:gd name="connsiteY10" fmla="*/ 23452 h 26957"/>
              <a:gd name="connsiteX11" fmla="*/ 14020 w 21600"/>
              <a:gd name="connsiteY11" fmla="*/ 19814 h 26957"/>
              <a:gd name="connsiteX12" fmla="*/ 13247 w 21600"/>
              <a:gd name="connsiteY12" fmla="*/ 25094 h 26957"/>
              <a:gd name="connsiteX13" fmla="*/ 10532 w 21600"/>
              <a:gd name="connsiteY13" fmla="*/ 20292 h 26957"/>
              <a:gd name="connsiteX14" fmla="*/ 8485 w 21600"/>
              <a:gd name="connsiteY14" fmla="*/ 26957 h 26957"/>
              <a:gd name="connsiteX15" fmla="*/ 7715 w 21600"/>
              <a:gd name="connsiteY15" fmla="*/ 20984 h 26957"/>
              <a:gd name="connsiteX16" fmla="*/ 4762 w 21600"/>
              <a:gd name="connsiteY16" fmla="*/ 22974 h 26957"/>
              <a:gd name="connsiteX17" fmla="*/ 5667 w 21600"/>
              <a:gd name="connsiteY17" fmla="*/ 19294 h 26957"/>
              <a:gd name="connsiteX18" fmla="*/ 135 w 21600"/>
              <a:gd name="connsiteY18" fmla="*/ 19944 h 26957"/>
              <a:gd name="connsiteX19" fmla="*/ 3722 w 21600"/>
              <a:gd name="connsiteY19" fmla="*/ 17132 h 26957"/>
              <a:gd name="connsiteX20" fmla="*/ 0 w 21600"/>
              <a:gd name="connsiteY20" fmla="*/ 13972 h 26957"/>
              <a:gd name="connsiteX21" fmla="*/ 4627 w 21600"/>
              <a:gd name="connsiteY21" fmla="*/ 12974 h 26957"/>
              <a:gd name="connsiteX22" fmla="*/ 370 w 21600"/>
              <a:gd name="connsiteY22" fmla="*/ 7652 h 26957"/>
              <a:gd name="connsiteX23" fmla="*/ 7312 w 21600"/>
              <a:gd name="connsiteY23" fmla="*/ 11677 h 26957"/>
              <a:gd name="connsiteX24" fmla="*/ 8352 w 21600"/>
              <a:gd name="connsiteY24" fmla="*/ 7652 h 26957"/>
              <a:gd name="connsiteX25" fmla="*/ 10800 w 21600"/>
              <a:gd name="connsiteY25" fmla="*/ 11157 h 26957"/>
              <a:gd name="connsiteX0" fmla="*/ 10800 w 21600"/>
              <a:gd name="connsiteY0" fmla="*/ 11157 h 26957"/>
              <a:gd name="connsiteX1" fmla="*/ 12462 w 21600"/>
              <a:gd name="connsiteY1" fmla="*/ 7327 h 26957"/>
              <a:gd name="connsiteX2" fmla="*/ 15133 w 21600"/>
              <a:gd name="connsiteY2" fmla="*/ 59 h 26957"/>
              <a:gd name="connsiteX3" fmla="*/ 14500 w 21600"/>
              <a:gd name="connsiteY3" fmla="*/ 6920 h 26957"/>
              <a:gd name="connsiteX4" fmla="*/ 14155 w 21600"/>
              <a:gd name="connsiteY4" fmla="*/ 10682 h 26957"/>
              <a:gd name="connsiteX5" fmla="*/ 18380 w 21600"/>
              <a:gd name="connsiteY5" fmla="*/ 9814 h 26957"/>
              <a:gd name="connsiteX6" fmla="*/ 16702 w 21600"/>
              <a:gd name="connsiteY6" fmla="*/ 12672 h 26957"/>
              <a:gd name="connsiteX7" fmla="*/ 21097 w 21600"/>
              <a:gd name="connsiteY7" fmla="*/ 13494 h 26957"/>
              <a:gd name="connsiteX8" fmla="*/ 17607 w 21600"/>
              <a:gd name="connsiteY8" fmla="*/ 15832 h 26957"/>
              <a:gd name="connsiteX9" fmla="*/ 21600 w 21600"/>
              <a:gd name="connsiteY9" fmla="*/ 18647 h 26957"/>
              <a:gd name="connsiteX10" fmla="*/ 16837 w 21600"/>
              <a:gd name="connsiteY10" fmla="*/ 18299 h 26957"/>
              <a:gd name="connsiteX11" fmla="*/ 18145 w 21600"/>
              <a:gd name="connsiteY11" fmla="*/ 23452 h 26957"/>
              <a:gd name="connsiteX12" fmla="*/ 14020 w 21600"/>
              <a:gd name="connsiteY12" fmla="*/ 19814 h 26957"/>
              <a:gd name="connsiteX13" fmla="*/ 13247 w 21600"/>
              <a:gd name="connsiteY13" fmla="*/ 25094 h 26957"/>
              <a:gd name="connsiteX14" fmla="*/ 10532 w 21600"/>
              <a:gd name="connsiteY14" fmla="*/ 20292 h 26957"/>
              <a:gd name="connsiteX15" fmla="*/ 8485 w 21600"/>
              <a:gd name="connsiteY15" fmla="*/ 26957 h 26957"/>
              <a:gd name="connsiteX16" fmla="*/ 7715 w 21600"/>
              <a:gd name="connsiteY16" fmla="*/ 20984 h 26957"/>
              <a:gd name="connsiteX17" fmla="*/ 4762 w 21600"/>
              <a:gd name="connsiteY17" fmla="*/ 22974 h 26957"/>
              <a:gd name="connsiteX18" fmla="*/ 5667 w 21600"/>
              <a:gd name="connsiteY18" fmla="*/ 19294 h 26957"/>
              <a:gd name="connsiteX19" fmla="*/ 135 w 21600"/>
              <a:gd name="connsiteY19" fmla="*/ 19944 h 26957"/>
              <a:gd name="connsiteX20" fmla="*/ 3722 w 21600"/>
              <a:gd name="connsiteY20" fmla="*/ 17132 h 26957"/>
              <a:gd name="connsiteX21" fmla="*/ 0 w 21600"/>
              <a:gd name="connsiteY21" fmla="*/ 13972 h 26957"/>
              <a:gd name="connsiteX22" fmla="*/ 4627 w 21600"/>
              <a:gd name="connsiteY22" fmla="*/ 12974 h 26957"/>
              <a:gd name="connsiteX23" fmla="*/ 370 w 21600"/>
              <a:gd name="connsiteY23" fmla="*/ 7652 h 26957"/>
              <a:gd name="connsiteX24" fmla="*/ 7312 w 21600"/>
              <a:gd name="connsiteY24" fmla="*/ 11677 h 26957"/>
              <a:gd name="connsiteX25" fmla="*/ 8352 w 21600"/>
              <a:gd name="connsiteY25" fmla="*/ 7652 h 26957"/>
              <a:gd name="connsiteX26" fmla="*/ 10800 w 21600"/>
              <a:gd name="connsiteY26" fmla="*/ 11157 h 26957"/>
              <a:gd name="connsiteX0" fmla="*/ 10800 w 21600"/>
              <a:gd name="connsiteY0" fmla="*/ 11157 h 26957"/>
              <a:gd name="connsiteX1" fmla="*/ 12462 w 21600"/>
              <a:gd name="connsiteY1" fmla="*/ 7327 h 26957"/>
              <a:gd name="connsiteX2" fmla="*/ 15133 w 21600"/>
              <a:gd name="connsiteY2" fmla="*/ 59 h 26957"/>
              <a:gd name="connsiteX3" fmla="*/ 14500 w 21600"/>
              <a:gd name="connsiteY3" fmla="*/ 6920 h 26957"/>
              <a:gd name="connsiteX4" fmla="*/ 14155 w 21600"/>
              <a:gd name="connsiteY4" fmla="*/ 10682 h 26957"/>
              <a:gd name="connsiteX5" fmla="*/ 18380 w 21600"/>
              <a:gd name="connsiteY5" fmla="*/ 9814 h 26957"/>
              <a:gd name="connsiteX6" fmla="*/ 16702 w 21600"/>
              <a:gd name="connsiteY6" fmla="*/ 12672 h 26957"/>
              <a:gd name="connsiteX7" fmla="*/ 21097 w 21600"/>
              <a:gd name="connsiteY7" fmla="*/ 13494 h 26957"/>
              <a:gd name="connsiteX8" fmla="*/ 17607 w 21600"/>
              <a:gd name="connsiteY8" fmla="*/ 15832 h 26957"/>
              <a:gd name="connsiteX9" fmla="*/ 21600 w 21600"/>
              <a:gd name="connsiteY9" fmla="*/ 18647 h 26957"/>
              <a:gd name="connsiteX10" fmla="*/ 16837 w 21600"/>
              <a:gd name="connsiteY10" fmla="*/ 18299 h 26957"/>
              <a:gd name="connsiteX11" fmla="*/ 18145 w 21600"/>
              <a:gd name="connsiteY11" fmla="*/ 23452 h 26957"/>
              <a:gd name="connsiteX12" fmla="*/ 14020 w 21600"/>
              <a:gd name="connsiteY12" fmla="*/ 19814 h 26957"/>
              <a:gd name="connsiteX13" fmla="*/ 13247 w 21600"/>
              <a:gd name="connsiteY13" fmla="*/ 25094 h 26957"/>
              <a:gd name="connsiteX14" fmla="*/ 10532 w 21600"/>
              <a:gd name="connsiteY14" fmla="*/ 20292 h 26957"/>
              <a:gd name="connsiteX15" fmla="*/ 8485 w 21600"/>
              <a:gd name="connsiteY15" fmla="*/ 26957 h 26957"/>
              <a:gd name="connsiteX16" fmla="*/ 7715 w 21600"/>
              <a:gd name="connsiteY16" fmla="*/ 20984 h 26957"/>
              <a:gd name="connsiteX17" fmla="*/ 4762 w 21600"/>
              <a:gd name="connsiteY17" fmla="*/ 22974 h 26957"/>
              <a:gd name="connsiteX18" fmla="*/ 5667 w 21600"/>
              <a:gd name="connsiteY18" fmla="*/ 19294 h 26957"/>
              <a:gd name="connsiteX19" fmla="*/ 135 w 21600"/>
              <a:gd name="connsiteY19" fmla="*/ 19944 h 26957"/>
              <a:gd name="connsiteX20" fmla="*/ 3722 w 21600"/>
              <a:gd name="connsiteY20" fmla="*/ 17132 h 26957"/>
              <a:gd name="connsiteX21" fmla="*/ 0 w 21600"/>
              <a:gd name="connsiteY21" fmla="*/ 13972 h 26957"/>
              <a:gd name="connsiteX22" fmla="*/ 4627 w 21600"/>
              <a:gd name="connsiteY22" fmla="*/ 12974 h 26957"/>
              <a:gd name="connsiteX23" fmla="*/ 370 w 21600"/>
              <a:gd name="connsiteY23" fmla="*/ 7652 h 26957"/>
              <a:gd name="connsiteX24" fmla="*/ 7312 w 21600"/>
              <a:gd name="connsiteY24" fmla="*/ 11677 h 26957"/>
              <a:gd name="connsiteX25" fmla="*/ 8352 w 21600"/>
              <a:gd name="connsiteY25" fmla="*/ 7652 h 26957"/>
              <a:gd name="connsiteX26" fmla="*/ 10800 w 21600"/>
              <a:gd name="connsiteY26" fmla="*/ 11157 h 26957"/>
              <a:gd name="connsiteX0" fmla="*/ 10800 w 21600"/>
              <a:gd name="connsiteY0" fmla="*/ 11157 h 26957"/>
              <a:gd name="connsiteX1" fmla="*/ 12462 w 21600"/>
              <a:gd name="connsiteY1" fmla="*/ 7327 h 26957"/>
              <a:gd name="connsiteX2" fmla="*/ 15133 w 21600"/>
              <a:gd name="connsiteY2" fmla="*/ 59 h 26957"/>
              <a:gd name="connsiteX3" fmla="*/ 14500 w 21600"/>
              <a:gd name="connsiteY3" fmla="*/ 6920 h 26957"/>
              <a:gd name="connsiteX4" fmla="*/ 14155 w 21600"/>
              <a:gd name="connsiteY4" fmla="*/ 10682 h 26957"/>
              <a:gd name="connsiteX5" fmla="*/ 18380 w 21600"/>
              <a:gd name="connsiteY5" fmla="*/ 9814 h 26957"/>
              <a:gd name="connsiteX6" fmla="*/ 16702 w 21600"/>
              <a:gd name="connsiteY6" fmla="*/ 12672 h 26957"/>
              <a:gd name="connsiteX7" fmla="*/ 21097 w 21600"/>
              <a:gd name="connsiteY7" fmla="*/ 13494 h 26957"/>
              <a:gd name="connsiteX8" fmla="*/ 17607 w 21600"/>
              <a:gd name="connsiteY8" fmla="*/ 15832 h 26957"/>
              <a:gd name="connsiteX9" fmla="*/ 21600 w 21600"/>
              <a:gd name="connsiteY9" fmla="*/ 18647 h 26957"/>
              <a:gd name="connsiteX10" fmla="*/ 16837 w 21600"/>
              <a:gd name="connsiteY10" fmla="*/ 18299 h 26957"/>
              <a:gd name="connsiteX11" fmla="*/ 18145 w 21600"/>
              <a:gd name="connsiteY11" fmla="*/ 23452 h 26957"/>
              <a:gd name="connsiteX12" fmla="*/ 14020 w 21600"/>
              <a:gd name="connsiteY12" fmla="*/ 19814 h 26957"/>
              <a:gd name="connsiteX13" fmla="*/ 13247 w 21600"/>
              <a:gd name="connsiteY13" fmla="*/ 25094 h 26957"/>
              <a:gd name="connsiteX14" fmla="*/ 10532 w 21600"/>
              <a:gd name="connsiteY14" fmla="*/ 20292 h 26957"/>
              <a:gd name="connsiteX15" fmla="*/ 8485 w 21600"/>
              <a:gd name="connsiteY15" fmla="*/ 26957 h 26957"/>
              <a:gd name="connsiteX16" fmla="*/ 7715 w 21600"/>
              <a:gd name="connsiteY16" fmla="*/ 20984 h 26957"/>
              <a:gd name="connsiteX17" fmla="*/ 4762 w 21600"/>
              <a:gd name="connsiteY17" fmla="*/ 22974 h 26957"/>
              <a:gd name="connsiteX18" fmla="*/ 5667 w 21600"/>
              <a:gd name="connsiteY18" fmla="*/ 19294 h 26957"/>
              <a:gd name="connsiteX19" fmla="*/ 135 w 21600"/>
              <a:gd name="connsiteY19" fmla="*/ 19944 h 26957"/>
              <a:gd name="connsiteX20" fmla="*/ 3722 w 21600"/>
              <a:gd name="connsiteY20" fmla="*/ 17132 h 26957"/>
              <a:gd name="connsiteX21" fmla="*/ 0 w 21600"/>
              <a:gd name="connsiteY21" fmla="*/ 13972 h 26957"/>
              <a:gd name="connsiteX22" fmla="*/ 4627 w 21600"/>
              <a:gd name="connsiteY22" fmla="*/ 12974 h 26957"/>
              <a:gd name="connsiteX23" fmla="*/ 370 w 21600"/>
              <a:gd name="connsiteY23" fmla="*/ 7652 h 26957"/>
              <a:gd name="connsiteX24" fmla="*/ 7312 w 21600"/>
              <a:gd name="connsiteY24" fmla="*/ 11677 h 26957"/>
              <a:gd name="connsiteX25" fmla="*/ 8352 w 21600"/>
              <a:gd name="connsiteY25" fmla="*/ 7652 h 26957"/>
              <a:gd name="connsiteX26" fmla="*/ 10800 w 21600"/>
              <a:gd name="connsiteY26" fmla="*/ 11157 h 26957"/>
              <a:gd name="connsiteX0" fmla="*/ 10800 w 21600"/>
              <a:gd name="connsiteY0" fmla="*/ 11157 h 26957"/>
              <a:gd name="connsiteX1" fmla="*/ 12462 w 21600"/>
              <a:gd name="connsiteY1" fmla="*/ 7327 h 26957"/>
              <a:gd name="connsiteX2" fmla="*/ 15133 w 21600"/>
              <a:gd name="connsiteY2" fmla="*/ 59 h 26957"/>
              <a:gd name="connsiteX3" fmla="*/ 14500 w 21600"/>
              <a:gd name="connsiteY3" fmla="*/ 6920 h 26957"/>
              <a:gd name="connsiteX4" fmla="*/ 14155 w 21600"/>
              <a:gd name="connsiteY4" fmla="*/ 10682 h 26957"/>
              <a:gd name="connsiteX5" fmla="*/ 18380 w 21600"/>
              <a:gd name="connsiteY5" fmla="*/ 9814 h 26957"/>
              <a:gd name="connsiteX6" fmla="*/ 16702 w 21600"/>
              <a:gd name="connsiteY6" fmla="*/ 12672 h 26957"/>
              <a:gd name="connsiteX7" fmla="*/ 21097 w 21600"/>
              <a:gd name="connsiteY7" fmla="*/ 13494 h 26957"/>
              <a:gd name="connsiteX8" fmla="*/ 17607 w 21600"/>
              <a:gd name="connsiteY8" fmla="*/ 15832 h 26957"/>
              <a:gd name="connsiteX9" fmla="*/ 21600 w 21600"/>
              <a:gd name="connsiteY9" fmla="*/ 18647 h 26957"/>
              <a:gd name="connsiteX10" fmla="*/ 16837 w 21600"/>
              <a:gd name="connsiteY10" fmla="*/ 18299 h 26957"/>
              <a:gd name="connsiteX11" fmla="*/ 18145 w 21600"/>
              <a:gd name="connsiteY11" fmla="*/ 23452 h 26957"/>
              <a:gd name="connsiteX12" fmla="*/ 14020 w 21600"/>
              <a:gd name="connsiteY12" fmla="*/ 19814 h 26957"/>
              <a:gd name="connsiteX13" fmla="*/ 13247 w 21600"/>
              <a:gd name="connsiteY13" fmla="*/ 25094 h 26957"/>
              <a:gd name="connsiteX14" fmla="*/ 10532 w 21600"/>
              <a:gd name="connsiteY14" fmla="*/ 20292 h 26957"/>
              <a:gd name="connsiteX15" fmla="*/ 8485 w 21600"/>
              <a:gd name="connsiteY15" fmla="*/ 26957 h 26957"/>
              <a:gd name="connsiteX16" fmla="*/ 7715 w 21600"/>
              <a:gd name="connsiteY16" fmla="*/ 20984 h 26957"/>
              <a:gd name="connsiteX17" fmla="*/ 4762 w 21600"/>
              <a:gd name="connsiteY17" fmla="*/ 22974 h 26957"/>
              <a:gd name="connsiteX18" fmla="*/ 5667 w 21600"/>
              <a:gd name="connsiteY18" fmla="*/ 19294 h 26957"/>
              <a:gd name="connsiteX19" fmla="*/ 135 w 21600"/>
              <a:gd name="connsiteY19" fmla="*/ 19944 h 26957"/>
              <a:gd name="connsiteX20" fmla="*/ 3722 w 21600"/>
              <a:gd name="connsiteY20" fmla="*/ 17132 h 26957"/>
              <a:gd name="connsiteX21" fmla="*/ 0 w 21600"/>
              <a:gd name="connsiteY21" fmla="*/ 13972 h 26957"/>
              <a:gd name="connsiteX22" fmla="*/ 4627 w 21600"/>
              <a:gd name="connsiteY22" fmla="*/ 12974 h 26957"/>
              <a:gd name="connsiteX23" fmla="*/ 370 w 21600"/>
              <a:gd name="connsiteY23" fmla="*/ 7652 h 26957"/>
              <a:gd name="connsiteX24" fmla="*/ 7312 w 21600"/>
              <a:gd name="connsiteY24" fmla="*/ 11677 h 26957"/>
              <a:gd name="connsiteX25" fmla="*/ 8352 w 21600"/>
              <a:gd name="connsiteY25" fmla="*/ 7652 h 26957"/>
              <a:gd name="connsiteX26" fmla="*/ 10800 w 21600"/>
              <a:gd name="connsiteY26" fmla="*/ 11157 h 26957"/>
              <a:gd name="connsiteX0" fmla="*/ 10800 w 21600"/>
              <a:gd name="connsiteY0" fmla="*/ 11157 h 26957"/>
              <a:gd name="connsiteX1" fmla="*/ 12462 w 21600"/>
              <a:gd name="connsiteY1" fmla="*/ 7327 h 26957"/>
              <a:gd name="connsiteX2" fmla="*/ 15133 w 21600"/>
              <a:gd name="connsiteY2" fmla="*/ 59 h 26957"/>
              <a:gd name="connsiteX3" fmla="*/ 14500 w 21600"/>
              <a:gd name="connsiteY3" fmla="*/ 6920 h 26957"/>
              <a:gd name="connsiteX4" fmla="*/ 14155 w 21600"/>
              <a:gd name="connsiteY4" fmla="*/ 10682 h 26957"/>
              <a:gd name="connsiteX5" fmla="*/ 18380 w 21600"/>
              <a:gd name="connsiteY5" fmla="*/ 9814 h 26957"/>
              <a:gd name="connsiteX6" fmla="*/ 16702 w 21600"/>
              <a:gd name="connsiteY6" fmla="*/ 12672 h 26957"/>
              <a:gd name="connsiteX7" fmla="*/ 21097 w 21600"/>
              <a:gd name="connsiteY7" fmla="*/ 13494 h 26957"/>
              <a:gd name="connsiteX8" fmla="*/ 17607 w 21600"/>
              <a:gd name="connsiteY8" fmla="*/ 15832 h 26957"/>
              <a:gd name="connsiteX9" fmla="*/ 21600 w 21600"/>
              <a:gd name="connsiteY9" fmla="*/ 18647 h 26957"/>
              <a:gd name="connsiteX10" fmla="*/ 16837 w 21600"/>
              <a:gd name="connsiteY10" fmla="*/ 18299 h 26957"/>
              <a:gd name="connsiteX11" fmla="*/ 18145 w 21600"/>
              <a:gd name="connsiteY11" fmla="*/ 23452 h 26957"/>
              <a:gd name="connsiteX12" fmla="*/ 14020 w 21600"/>
              <a:gd name="connsiteY12" fmla="*/ 19814 h 26957"/>
              <a:gd name="connsiteX13" fmla="*/ 13247 w 21600"/>
              <a:gd name="connsiteY13" fmla="*/ 25094 h 26957"/>
              <a:gd name="connsiteX14" fmla="*/ 10532 w 21600"/>
              <a:gd name="connsiteY14" fmla="*/ 20292 h 26957"/>
              <a:gd name="connsiteX15" fmla="*/ 8485 w 21600"/>
              <a:gd name="connsiteY15" fmla="*/ 26957 h 26957"/>
              <a:gd name="connsiteX16" fmla="*/ 7715 w 21600"/>
              <a:gd name="connsiteY16" fmla="*/ 20984 h 26957"/>
              <a:gd name="connsiteX17" fmla="*/ 4762 w 21600"/>
              <a:gd name="connsiteY17" fmla="*/ 22974 h 26957"/>
              <a:gd name="connsiteX18" fmla="*/ 5667 w 21600"/>
              <a:gd name="connsiteY18" fmla="*/ 19294 h 26957"/>
              <a:gd name="connsiteX19" fmla="*/ 135 w 21600"/>
              <a:gd name="connsiteY19" fmla="*/ 19944 h 26957"/>
              <a:gd name="connsiteX20" fmla="*/ 3722 w 21600"/>
              <a:gd name="connsiteY20" fmla="*/ 17132 h 26957"/>
              <a:gd name="connsiteX21" fmla="*/ 0 w 21600"/>
              <a:gd name="connsiteY21" fmla="*/ 13972 h 26957"/>
              <a:gd name="connsiteX22" fmla="*/ 4627 w 21600"/>
              <a:gd name="connsiteY22" fmla="*/ 12974 h 26957"/>
              <a:gd name="connsiteX23" fmla="*/ 370 w 21600"/>
              <a:gd name="connsiteY23" fmla="*/ 7652 h 26957"/>
              <a:gd name="connsiteX24" fmla="*/ 7312 w 21600"/>
              <a:gd name="connsiteY24" fmla="*/ 11677 h 26957"/>
              <a:gd name="connsiteX25" fmla="*/ 8352 w 21600"/>
              <a:gd name="connsiteY25" fmla="*/ 7652 h 26957"/>
              <a:gd name="connsiteX26" fmla="*/ 10800 w 21600"/>
              <a:gd name="connsiteY26" fmla="*/ 11157 h 26957"/>
              <a:gd name="connsiteX0" fmla="*/ 10800 w 21600"/>
              <a:gd name="connsiteY0" fmla="*/ 11157 h 26957"/>
              <a:gd name="connsiteX1" fmla="*/ 12462 w 21600"/>
              <a:gd name="connsiteY1" fmla="*/ 7327 h 26957"/>
              <a:gd name="connsiteX2" fmla="*/ 15133 w 21600"/>
              <a:gd name="connsiteY2" fmla="*/ 59 h 26957"/>
              <a:gd name="connsiteX3" fmla="*/ 14500 w 21600"/>
              <a:gd name="connsiteY3" fmla="*/ 6920 h 26957"/>
              <a:gd name="connsiteX4" fmla="*/ 14155 w 21600"/>
              <a:gd name="connsiteY4" fmla="*/ 10682 h 26957"/>
              <a:gd name="connsiteX5" fmla="*/ 18380 w 21600"/>
              <a:gd name="connsiteY5" fmla="*/ 9814 h 26957"/>
              <a:gd name="connsiteX6" fmla="*/ 16702 w 21600"/>
              <a:gd name="connsiteY6" fmla="*/ 12672 h 26957"/>
              <a:gd name="connsiteX7" fmla="*/ 21097 w 21600"/>
              <a:gd name="connsiteY7" fmla="*/ 13494 h 26957"/>
              <a:gd name="connsiteX8" fmla="*/ 17607 w 21600"/>
              <a:gd name="connsiteY8" fmla="*/ 15832 h 26957"/>
              <a:gd name="connsiteX9" fmla="*/ 21600 w 21600"/>
              <a:gd name="connsiteY9" fmla="*/ 18647 h 26957"/>
              <a:gd name="connsiteX10" fmla="*/ 16837 w 21600"/>
              <a:gd name="connsiteY10" fmla="*/ 18299 h 26957"/>
              <a:gd name="connsiteX11" fmla="*/ 18145 w 21600"/>
              <a:gd name="connsiteY11" fmla="*/ 23452 h 26957"/>
              <a:gd name="connsiteX12" fmla="*/ 14020 w 21600"/>
              <a:gd name="connsiteY12" fmla="*/ 19814 h 26957"/>
              <a:gd name="connsiteX13" fmla="*/ 13247 w 21600"/>
              <a:gd name="connsiteY13" fmla="*/ 25094 h 26957"/>
              <a:gd name="connsiteX14" fmla="*/ 10532 w 21600"/>
              <a:gd name="connsiteY14" fmla="*/ 20292 h 26957"/>
              <a:gd name="connsiteX15" fmla="*/ 8485 w 21600"/>
              <a:gd name="connsiteY15" fmla="*/ 26957 h 26957"/>
              <a:gd name="connsiteX16" fmla="*/ 7715 w 21600"/>
              <a:gd name="connsiteY16" fmla="*/ 20984 h 26957"/>
              <a:gd name="connsiteX17" fmla="*/ 4762 w 21600"/>
              <a:gd name="connsiteY17" fmla="*/ 22974 h 26957"/>
              <a:gd name="connsiteX18" fmla="*/ 5667 w 21600"/>
              <a:gd name="connsiteY18" fmla="*/ 19294 h 26957"/>
              <a:gd name="connsiteX19" fmla="*/ 135 w 21600"/>
              <a:gd name="connsiteY19" fmla="*/ 19944 h 26957"/>
              <a:gd name="connsiteX20" fmla="*/ 3722 w 21600"/>
              <a:gd name="connsiteY20" fmla="*/ 17132 h 26957"/>
              <a:gd name="connsiteX21" fmla="*/ 0 w 21600"/>
              <a:gd name="connsiteY21" fmla="*/ 13972 h 26957"/>
              <a:gd name="connsiteX22" fmla="*/ 4627 w 21600"/>
              <a:gd name="connsiteY22" fmla="*/ 12974 h 26957"/>
              <a:gd name="connsiteX23" fmla="*/ 370 w 21600"/>
              <a:gd name="connsiteY23" fmla="*/ 7652 h 26957"/>
              <a:gd name="connsiteX24" fmla="*/ 4184 w 21600"/>
              <a:gd name="connsiteY24" fmla="*/ 9681 h 26957"/>
              <a:gd name="connsiteX25" fmla="*/ 7312 w 21600"/>
              <a:gd name="connsiteY25" fmla="*/ 11677 h 26957"/>
              <a:gd name="connsiteX26" fmla="*/ 8352 w 21600"/>
              <a:gd name="connsiteY26" fmla="*/ 7652 h 26957"/>
              <a:gd name="connsiteX27" fmla="*/ 10800 w 21600"/>
              <a:gd name="connsiteY27" fmla="*/ 11157 h 26957"/>
              <a:gd name="connsiteX0" fmla="*/ 10800 w 21600"/>
              <a:gd name="connsiteY0" fmla="*/ 11157 h 26957"/>
              <a:gd name="connsiteX1" fmla="*/ 12462 w 21600"/>
              <a:gd name="connsiteY1" fmla="*/ 7327 h 26957"/>
              <a:gd name="connsiteX2" fmla="*/ 15133 w 21600"/>
              <a:gd name="connsiteY2" fmla="*/ 59 h 26957"/>
              <a:gd name="connsiteX3" fmla="*/ 14500 w 21600"/>
              <a:gd name="connsiteY3" fmla="*/ 6920 h 26957"/>
              <a:gd name="connsiteX4" fmla="*/ 14155 w 21600"/>
              <a:gd name="connsiteY4" fmla="*/ 10682 h 26957"/>
              <a:gd name="connsiteX5" fmla="*/ 18380 w 21600"/>
              <a:gd name="connsiteY5" fmla="*/ 9814 h 26957"/>
              <a:gd name="connsiteX6" fmla="*/ 16702 w 21600"/>
              <a:gd name="connsiteY6" fmla="*/ 12672 h 26957"/>
              <a:gd name="connsiteX7" fmla="*/ 21097 w 21600"/>
              <a:gd name="connsiteY7" fmla="*/ 13494 h 26957"/>
              <a:gd name="connsiteX8" fmla="*/ 17607 w 21600"/>
              <a:gd name="connsiteY8" fmla="*/ 15832 h 26957"/>
              <a:gd name="connsiteX9" fmla="*/ 21600 w 21600"/>
              <a:gd name="connsiteY9" fmla="*/ 18647 h 26957"/>
              <a:gd name="connsiteX10" fmla="*/ 16837 w 21600"/>
              <a:gd name="connsiteY10" fmla="*/ 18299 h 26957"/>
              <a:gd name="connsiteX11" fmla="*/ 18145 w 21600"/>
              <a:gd name="connsiteY11" fmla="*/ 23452 h 26957"/>
              <a:gd name="connsiteX12" fmla="*/ 14020 w 21600"/>
              <a:gd name="connsiteY12" fmla="*/ 19814 h 26957"/>
              <a:gd name="connsiteX13" fmla="*/ 13247 w 21600"/>
              <a:gd name="connsiteY13" fmla="*/ 25094 h 26957"/>
              <a:gd name="connsiteX14" fmla="*/ 10532 w 21600"/>
              <a:gd name="connsiteY14" fmla="*/ 20292 h 26957"/>
              <a:gd name="connsiteX15" fmla="*/ 8485 w 21600"/>
              <a:gd name="connsiteY15" fmla="*/ 26957 h 26957"/>
              <a:gd name="connsiteX16" fmla="*/ 7715 w 21600"/>
              <a:gd name="connsiteY16" fmla="*/ 20984 h 26957"/>
              <a:gd name="connsiteX17" fmla="*/ 4762 w 21600"/>
              <a:gd name="connsiteY17" fmla="*/ 22974 h 26957"/>
              <a:gd name="connsiteX18" fmla="*/ 5667 w 21600"/>
              <a:gd name="connsiteY18" fmla="*/ 19294 h 26957"/>
              <a:gd name="connsiteX19" fmla="*/ 135 w 21600"/>
              <a:gd name="connsiteY19" fmla="*/ 19944 h 26957"/>
              <a:gd name="connsiteX20" fmla="*/ 3722 w 21600"/>
              <a:gd name="connsiteY20" fmla="*/ 17132 h 26957"/>
              <a:gd name="connsiteX21" fmla="*/ 0 w 21600"/>
              <a:gd name="connsiteY21" fmla="*/ 13972 h 26957"/>
              <a:gd name="connsiteX22" fmla="*/ 4627 w 21600"/>
              <a:gd name="connsiteY22" fmla="*/ 12974 h 26957"/>
              <a:gd name="connsiteX23" fmla="*/ 370 w 21600"/>
              <a:gd name="connsiteY23" fmla="*/ 7652 h 26957"/>
              <a:gd name="connsiteX24" fmla="*/ 7312 w 21600"/>
              <a:gd name="connsiteY24" fmla="*/ 11677 h 26957"/>
              <a:gd name="connsiteX25" fmla="*/ 8352 w 21600"/>
              <a:gd name="connsiteY25" fmla="*/ 7652 h 26957"/>
              <a:gd name="connsiteX26" fmla="*/ 10800 w 21600"/>
              <a:gd name="connsiteY26" fmla="*/ 11157 h 26957"/>
              <a:gd name="connsiteX0" fmla="*/ 10800 w 21600"/>
              <a:gd name="connsiteY0" fmla="*/ 11157 h 26957"/>
              <a:gd name="connsiteX1" fmla="*/ 12462 w 21600"/>
              <a:gd name="connsiteY1" fmla="*/ 7327 h 26957"/>
              <a:gd name="connsiteX2" fmla="*/ 15133 w 21600"/>
              <a:gd name="connsiteY2" fmla="*/ 59 h 26957"/>
              <a:gd name="connsiteX3" fmla="*/ 14500 w 21600"/>
              <a:gd name="connsiteY3" fmla="*/ 6920 h 26957"/>
              <a:gd name="connsiteX4" fmla="*/ 14155 w 21600"/>
              <a:gd name="connsiteY4" fmla="*/ 10682 h 26957"/>
              <a:gd name="connsiteX5" fmla="*/ 18380 w 21600"/>
              <a:gd name="connsiteY5" fmla="*/ 9814 h 26957"/>
              <a:gd name="connsiteX6" fmla="*/ 16702 w 21600"/>
              <a:gd name="connsiteY6" fmla="*/ 12672 h 26957"/>
              <a:gd name="connsiteX7" fmla="*/ 21097 w 21600"/>
              <a:gd name="connsiteY7" fmla="*/ 13494 h 26957"/>
              <a:gd name="connsiteX8" fmla="*/ 17607 w 21600"/>
              <a:gd name="connsiteY8" fmla="*/ 15832 h 26957"/>
              <a:gd name="connsiteX9" fmla="*/ 21600 w 21600"/>
              <a:gd name="connsiteY9" fmla="*/ 18647 h 26957"/>
              <a:gd name="connsiteX10" fmla="*/ 16837 w 21600"/>
              <a:gd name="connsiteY10" fmla="*/ 18299 h 26957"/>
              <a:gd name="connsiteX11" fmla="*/ 18145 w 21600"/>
              <a:gd name="connsiteY11" fmla="*/ 23452 h 26957"/>
              <a:gd name="connsiteX12" fmla="*/ 14020 w 21600"/>
              <a:gd name="connsiteY12" fmla="*/ 19814 h 26957"/>
              <a:gd name="connsiteX13" fmla="*/ 13247 w 21600"/>
              <a:gd name="connsiteY13" fmla="*/ 25094 h 26957"/>
              <a:gd name="connsiteX14" fmla="*/ 10532 w 21600"/>
              <a:gd name="connsiteY14" fmla="*/ 20292 h 26957"/>
              <a:gd name="connsiteX15" fmla="*/ 8485 w 21600"/>
              <a:gd name="connsiteY15" fmla="*/ 26957 h 26957"/>
              <a:gd name="connsiteX16" fmla="*/ 7715 w 21600"/>
              <a:gd name="connsiteY16" fmla="*/ 20984 h 26957"/>
              <a:gd name="connsiteX17" fmla="*/ 4762 w 21600"/>
              <a:gd name="connsiteY17" fmla="*/ 22974 h 26957"/>
              <a:gd name="connsiteX18" fmla="*/ 5667 w 21600"/>
              <a:gd name="connsiteY18" fmla="*/ 19294 h 26957"/>
              <a:gd name="connsiteX19" fmla="*/ 135 w 21600"/>
              <a:gd name="connsiteY19" fmla="*/ 19944 h 26957"/>
              <a:gd name="connsiteX20" fmla="*/ 3722 w 21600"/>
              <a:gd name="connsiteY20" fmla="*/ 17132 h 26957"/>
              <a:gd name="connsiteX21" fmla="*/ 0 w 21600"/>
              <a:gd name="connsiteY21" fmla="*/ 13972 h 26957"/>
              <a:gd name="connsiteX22" fmla="*/ 4627 w 21600"/>
              <a:gd name="connsiteY22" fmla="*/ 12974 h 26957"/>
              <a:gd name="connsiteX23" fmla="*/ 370 w 21600"/>
              <a:gd name="connsiteY23" fmla="*/ 7652 h 26957"/>
              <a:gd name="connsiteX24" fmla="*/ 7312 w 21600"/>
              <a:gd name="connsiteY24" fmla="*/ 11677 h 26957"/>
              <a:gd name="connsiteX25" fmla="*/ 8352 w 21600"/>
              <a:gd name="connsiteY25" fmla="*/ 7652 h 26957"/>
              <a:gd name="connsiteX26" fmla="*/ 10800 w 21600"/>
              <a:gd name="connsiteY26" fmla="*/ 11157 h 26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1600" h="26957">
                <a:moveTo>
                  <a:pt x="10800" y="11157"/>
                </a:moveTo>
                <a:cubicBezTo>
                  <a:pt x="11485" y="11103"/>
                  <a:pt x="11740" y="9177"/>
                  <a:pt x="12462" y="7327"/>
                </a:cubicBezTo>
                <a:cubicBezTo>
                  <a:pt x="13184" y="5477"/>
                  <a:pt x="14793" y="127"/>
                  <a:pt x="15133" y="59"/>
                </a:cubicBezTo>
                <a:cubicBezTo>
                  <a:pt x="15750" y="-647"/>
                  <a:pt x="14663" y="5150"/>
                  <a:pt x="14500" y="6920"/>
                </a:cubicBezTo>
                <a:cubicBezTo>
                  <a:pt x="14337" y="8690"/>
                  <a:pt x="13508" y="10200"/>
                  <a:pt x="14155" y="10682"/>
                </a:cubicBezTo>
                <a:lnTo>
                  <a:pt x="18380" y="9814"/>
                </a:lnTo>
                <a:lnTo>
                  <a:pt x="16702" y="12672"/>
                </a:lnTo>
                <a:lnTo>
                  <a:pt x="21097" y="13494"/>
                </a:lnTo>
                <a:lnTo>
                  <a:pt x="17607" y="15832"/>
                </a:lnTo>
                <a:lnTo>
                  <a:pt x="21600" y="18647"/>
                </a:lnTo>
                <a:lnTo>
                  <a:pt x="16837" y="18299"/>
                </a:lnTo>
                <a:lnTo>
                  <a:pt x="18145" y="23452"/>
                </a:lnTo>
                <a:lnTo>
                  <a:pt x="14020" y="19814"/>
                </a:lnTo>
                <a:lnTo>
                  <a:pt x="13247" y="25094"/>
                </a:lnTo>
                <a:lnTo>
                  <a:pt x="10532" y="20292"/>
                </a:lnTo>
                <a:lnTo>
                  <a:pt x="8485" y="26957"/>
                </a:lnTo>
                <a:cubicBezTo>
                  <a:pt x="8228" y="24966"/>
                  <a:pt x="7972" y="22975"/>
                  <a:pt x="7715" y="20984"/>
                </a:cubicBezTo>
                <a:lnTo>
                  <a:pt x="4762" y="22974"/>
                </a:lnTo>
                <a:lnTo>
                  <a:pt x="5667" y="19294"/>
                </a:lnTo>
                <a:lnTo>
                  <a:pt x="135" y="19944"/>
                </a:lnTo>
                <a:lnTo>
                  <a:pt x="3722" y="17132"/>
                </a:lnTo>
                <a:lnTo>
                  <a:pt x="0" y="13972"/>
                </a:lnTo>
                <a:lnTo>
                  <a:pt x="4627" y="12974"/>
                </a:lnTo>
                <a:lnTo>
                  <a:pt x="370" y="7652"/>
                </a:lnTo>
                <a:cubicBezTo>
                  <a:pt x="817" y="7436"/>
                  <a:pt x="5982" y="11677"/>
                  <a:pt x="7312" y="11677"/>
                </a:cubicBezTo>
                <a:lnTo>
                  <a:pt x="8352" y="7652"/>
                </a:lnTo>
                <a:lnTo>
                  <a:pt x="10800" y="11157"/>
                </a:lnTo>
                <a:close/>
              </a:path>
            </a:pathLst>
          </a:cu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" name="橢圓形圖說文字 2"/>
          <p:cNvSpPr/>
          <p:nvPr/>
        </p:nvSpPr>
        <p:spPr>
          <a:xfrm>
            <a:off x="4924198" y="1202772"/>
            <a:ext cx="914400" cy="612648"/>
          </a:xfrm>
          <a:prstGeom prst="wedgeEllipseCallou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" name="等腰三角形 3"/>
          <p:cNvSpPr/>
          <p:nvPr/>
        </p:nvSpPr>
        <p:spPr>
          <a:xfrm>
            <a:off x="5935230" y="2225182"/>
            <a:ext cx="1060704" cy="914400"/>
          </a:xfrm>
          <a:prstGeom prst="triangl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" name="月亮 4"/>
          <p:cNvSpPr/>
          <p:nvPr/>
        </p:nvSpPr>
        <p:spPr>
          <a:xfrm>
            <a:off x="6701387" y="501891"/>
            <a:ext cx="457200" cy="914400"/>
          </a:xfrm>
          <a:prstGeom prst="moon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8" name="Pictur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7653" y="3127912"/>
            <a:ext cx="4180114" cy="308560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標題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物件間的對齊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804930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547664" y="1340768"/>
            <a:ext cx="6048027" cy="4531425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  <a:extLst>
            <a:ext uri="{53640926-AAD7-44D8-BBD7-CCE9431645EC}">
              <a14:shadowObscured xmlns:a14="http://schemas.microsoft.com/office/drawing/2010/main" val="1"/>
            </a:ext>
          </a:extLst>
        </p:spPr>
      </p:pic>
      <p:pic>
        <p:nvPicPr>
          <p:cNvPr id="4" name="Picture 9"/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7598" l="16613" r="94355">
                        <a14:foregroundMark x1="50000" y1="90175" x2="50323" y2="90175"/>
                        <a14:foregroundMark x1="52903" y1="85808" x2="53226" y2="8580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3326208" y="2164024"/>
            <a:ext cx="3864903" cy="285292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02073" y="1987368"/>
            <a:ext cx="3590704" cy="3590704"/>
          </a:xfrm>
          <a:prstGeom prst="rect">
            <a:avLst/>
          </a:prstGeom>
        </p:spPr>
      </p:pic>
      <p:sp>
        <p:nvSpPr>
          <p:cNvPr id="5" name="標題 4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zh-TW" alt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物件間的上下順序</a:t>
            </a:r>
            <a:endParaRPr lang="zh-TW" altLang="en-US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4975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30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300"/>
                            </p:stCondLst>
                            <p:childTnLst>
                              <p:par>
                                <p:cTn id="1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r>
              <a:rPr lang="zh-TW" altLang="en-US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>物件間的群組</a:t>
            </a:r>
            <a:endParaRPr lang="zh-TW" altLang="en-US" b="1" dirty="0">
              <a:ln/>
              <a:solidFill>
                <a:schemeClr val="accent5">
                  <a:tint val="50000"/>
                  <a:satMod val="180000"/>
                </a:schemeClr>
              </a:solidFill>
            </a:endParaRPr>
          </a:p>
        </p:txBody>
      </p:sp>
      <p:sp>
        <p:nvSpPr>
          <p:cNvPr id="4" name="Oval 5"/>
          <p:cNvSpPr/>
          <p:nvPr/>
        </p:nvSpPr>
        <p:spPr>
          <a:xfrm>
            <a:off x="762000" y="1946209"/>
            <a:ext cx="2057400" cy="2057400"/>
          </a:xfrm>
          <a:prstGeom prst="ellipse">
            <a:avLst/>
          </a:prstGeom>
          <a:gradFill flip="none" rotWithShape="1">
            <a:gsLst>
              <a:gs pos="0">
                <a:srgbClr val="F39C29"/>
              </a:gs>
              <a:gs pos="50000">
                <a:srgbClr val="F7931D"/>
              </a:gs>
              <a:gs pos="100000">
                <a:srgbClr val="FF6600"/>
              </a:gs>
            </a:gsLst>
            <a:path path="circle">
              <a:fillToRect l="50000" t="50000" r="50000" b="50000"/>
            </a:path>
            <a:tileRect/>
          </a:gradFill>
          <a:ln w="82550">
            <a:noFill/>
          </a:ln>
          <a:effectLst>
            <a:outerShdw blurRad="152400" dist="165100" dir="5400000" sx="90000" sy="-19000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/>
              <a:t>             </a:t>
            </a:r>
          </a:p>
        </p:txBody>
      </p:sp>
      <p:sp>
        <p:nvSpPr>
          <p:cNvPr id="5" name="TextBox 13"/>
          <p:cNvSpPr txBox="1"/>
          <p:nvPr/>
        </p:nvSpPr>
        <p:spPr>
          <a:xfrm>
            <a:off x="1121392" y="1557456"/>
            <a:ext cx="121920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sz="17000" b="1" dirty="0">
                <a:solidFill>
                  <a:srgbClr val="F26200">
                    <a:alpha val="40000"/>
                  </a:srgbClr>
                </a:solidFill>
                <a:latin typeface="+mj-lt"/>
                <a:cs typeface="Arial" pitchFamily="34" charset="0"/>
              </a:rPr>
              <a:t>1</a:t>
            </a:r>
          </a:p>
        </p:txBody>
      </p:sp>
      <p:sp>
        <p:nvSpPr>
          <p:cNvPr id="6" name="TextBox 12"/>
          <p:cNvSpPr txBox="1"/>
          <p:nvPr/>
        </p:nvSpPr>
        <p:spPr>
          <a:xfrm>
            <a:off x="823416" y="2666898"/>
            <a:ext cx="1931160" cy="683264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ctr">
              <a:lnSpc>
                <a:spcPct val="80000"/>
              </a:lnSpc>
            </a:pPr>
            <a:r>
              <a:rPr lang="zh-TW" sz="2400" b="1" spc="60">
                <a:solidFill>
                  <a:schemeClr val="bg1"/>
                </a:solidFill>
                <a:effectLst>
                  <a:outerShdw blurRad="50800" dist="25400" dir="5400000" algn="t" rotWithShape="0">
                    <a:prstClr val="black">
                      <a:alpha val="15000"/>
                    </a:prstClr>
                  </a:outerShdw>
                </a:effectLst>
              </a:rPr>
              <a:t>製作您的</a:t>
            </a:r>
          </a:p>
          <a:p>
            <a:pPr algn="ctr">
              <a:lnSpc>
                <a:spcPct val="80000"/>
              </a:lnSpc>
            </a:pPr>
            <a:r>
              <a:rPr lang="zh-TW" sz="2400" b="1">
                <a:solidFill>
                  <a:schemeClr val="bg1"/>
                </a:solidFill>
                <a:effectLst>
                  <a:outerShdw blurRad="50800" dist="25400" dir="5400000" algn="t" rotWithShape="0">
                    <a:prstClr val="black">
                      <a:alpha val="15000"/>
                    </a:prstClr>
                  </a:outerShdw>
                </a:effectLst>
              </a:rPr>
              <a:t>簡報</a:t>
            </a:r>
          </a:p>
        </p:txBody>
      </p:sp>
      <p:sp>
        <p:nvSpPr>
          <p:cNvPr id="7" name="Oval 18"/>
          <p:cNvSpPr/>
          <p:nvPr/>
        </p:nvSpPr>
        <p:spPr>
          <a:xfrm>
            <a:off x="1007328" y="1992354"/>
            <a:ext cx="1583472" cy="1295400"/>
          </a:xfrm>
          <a:prstGeom prst="ellipse">
            <a:avLst/>
          </a:prstGeom>
          <a:gradFill flip="none" rotWithShape="1">
            <a:gsLst>
              <a:gs pos="63000">
                <a:schemeClr val="bg1">
                  <a:alpha val="7000"/>
                </a:schemeClr>
              </a:gs>
              <a:gs pos="72000">
                <a:schemeClr val="bg1">
                  <a:alpha val="15000"/>
                </a:schemeClr>
              </a:gs>
              <a:gs pos="91000">
                <a:schemeClr val="bg1">
                  <a:alpha val="28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/>
              <a:t>       </a:t>
            </a:r>
          </a:p>
        </p:txBody>
      </p:sp>
      <p:sp>
        <p:nvSpPr>
          <p:cNvPr id="9" name="Oval 3"/>
          <p:cNvSpPr/>
          <p:nvPr/>
        </p:nvSpPr>
        <p:spPr>
          <a:xfrm>
            <a:off x="3543300" y="1946209"/>
            <a:ext cx="2057400" cy="2057400"/>
          </a:xfrm>
          <a:prstGeom prst="ellipse">
            <a:avLst/>
          </a:prstGeom>
          <a:gradFill>
            <a:gsLst>
              <a:gs pos="0">
                <a:srgbClr val="00B0F0"/>
              </a:gs>
              <a:gs pos="50000">
                <a:srgbClr val="399ECB"/>
              </a:gs>
              <a:gs pos="100000">
                <a:srgbClr val="0077D0"/>
              </a:gs>
            </a:gsLst>
            <a:path path="circle">
              <a:fillToRect l="50000" t="50000" r="50000" b="50000"/>
            </a:path>
          </a:gradFill>
          <a:ln w="82550">
            <a:noFill/>
          </a:ln>
          <a:effectLst>
            <a:outerShdw blurRad="127000" dist="165100" dir="5400000" sx="90000" sy="-19000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/>
              <a:t>             </a:t>
            </a:r>
          </a:p>
        </p:txBody>
      </p:sp>
      <p:sp>
        <p:nvSpPr>
          <p:cNvPr id="10" name="TextBox 14"/>
          <p:cNvSpPr txBox="1"/>
          <p:nvPr/>
        </p:nvSpPr>
        <p:spPr>
          <a:xfrm>
            <a:off x="3933968" y="1591943"/>
            <a:ext cx="121920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sz="17000" b="1" dirty="0">
                <a:solidFill>
                  <a:srgbClr val="2A7A9E">
                    <a:alpha val="40000"/>
                  </a:srgbClr>
                </a:solidFill>
                <a:latin typeface="+mj-lt"/>
                <a:cs typeface="Arial" pitchFamily="34" charset="0"/>
              </a:rPr>
              <a:t>2</a:t>
            </a:r>
          </a:p>
        </p:txBody>
      </p:sp>
      <p:sp>
        <p:nvSpPr>
          <p:cNvPr id="11" name="TextBox 15"/>
          <p:cNvSpPr txBox="1"/>
          <p:nvPr/>
        </p:nvSpPr>
        <p:spPr>
          <a:xfrm>
            <a:off x="3601872" y="2701385"/>
            <a:ext cx="1931160" cy="665695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ctr">
              <a:lnSpc>
                <a:spcPct val="80000"/>
              </a:lnSpc>
            </a:pPr>
            <a:r>
              <a:rPr lang="zh-TW" sz="2300" b="1" spc="60">
                <a:solidFill>
                  <a:schemeClr val="bg1"/>
                </a:solidFill>
                <a:effectLst>
                  <a:outerShdw blurRad="50800" dist="25400" dir="5400000" algn="t" rotWithShape="0">
                    <a:prstClr val="black">
                      <a:alpha val="15000"/>
                    </a:prstClr>
                  </a:outerShdw>
                </a:effectLst>
              </a:rPr>
              <a:t>豐富您的</a:t>
            </a:r>
          </a:p>
          <a:p>
            <a:pPr algn="ctr">
              <a:lnSpc>
                <a:spcPct val="80000"/>
              </a:lnSpc>
            </a:pPr>
            <a:r>
              <a:rPr lang="zh-TW" sz="2300" b="1">
                <a:solidFill>
                  <a:schemeClr val="bg1"/>
                </a:solidFill>
                <a:effectLst>
                  <a:outerShdw blurRad="50800" dist="25400" dir="5400000" algn="t" rotWithShape="0">
                    <a:prstClr val="black">
                      <a:alpha val="15000"/>
                    </a:prstClr>
                  </a:outerShdw>
                </a:effectLst>
              </a:rPr>
              <a:t>簡報</a:t>
            </a:r>
          </a:p>
        </p:txBody>
      </p:sp>
      <p:sp>
        <p:nvSpPr>
          <p:cNvPr id="12" name="Oval 19"/>
          <p:cNvSpPr/>
          <p:nvPr/>
        </p:nvSpPr>
        <p:spPr>
          <a:xfrm>
            <a:off x="3782124" y="1988634"/>
            <a:ext cx="1583472" cy="1295400"/>
          </a:xfrm>
          <a:prstGeom prst="ellipse">
            <a:avLst/>
          </a:prstGeom>
          <a:gradFill flip="none" rotWithShape="1">
            <a:gsLst>
              <a:gs pos="63000">
                <a:schemeClr val="bg1">
                  <a:alpha val="7000"/>
                </a:schemeClr>
              </a:gs>
              <a:gs pos="72000">
                <a:schemeClr val="bg1">
                  <a:alpha val="15000"/>
                </a:schemeClr>
              </a:gs>
              <a:gs pos="91000">
                <a:schemeClr val="bg1">
                  <a:alpha val="28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/>
              <a:t>       </a:t>
            </a:r>
          </a:p>
        </p:txBody>
      </p:sp>
      <p:sp>
        <p:nvSpPr>
          <p:cNvPr id="14" name="Oval 4"/>
          <p:cNvSpPr/>
          <p:nvPr/>
        </p:nvSpPr>
        <p:spPr>
          <a:xfrm>
            <a:off x="6324600" y="1953643"/>
            <a:ext cx="2057400" cy="2057400"/>
          </a:xfrm>
          <a:prstGeom prst="ellipse">
            <a:avLst/>
          </a:prstGeom>
          <a:gradFill flip="none" rotWithShape="1">
            <a:gsLst>
              <a:gs pos="5000">
                <a:srgbClr val="84D830"/>
              </a:gs>
              <a:gs pos="48000">
                <a:srgbClr val="7BCF27"/>
              </a:gs>
              <a:gs pos="100000">
                <a:srgbClr val="56901C"/>
              </a:gs>
            </a:gsLst>
            <a:path path="circle">
              <a:fillToRect l="50000" t="50000" r="50000" b="50000"/>
            </a:path>
            <a:tileRect/>
          </a:gradFill>
          <a:ln w="50800">
            <a:noFill/>
          </a:ln>
          <a:effectLst>
            <a:outerShdw blurRad="152400" dist="165100" dir="5400000" sx="90000" sy="-19000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/>
              <a:t>             </a:t>
            </a:r>
          </a:p>
        </p:txBody>
      </p:sp>
      <p:sp>
        <p:nvSpPr>
          <p:cNvPr id="15" name="TextBox 16"/>
          <p:cNvSpPr txBox="1"/>
          <p:nvPr/>
        </p:nvSpPr>
        <p:spPr>
          <a:xfrm>
            <a:off x="6721604" y="1587511"/>
            <a:ext cx="121920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sz="17000" b="1" dirty="0">
                <a:solidFill>
                  <a:srgbClr val="65B131">
                    <a:alpha val="64000"/>
                  </a:srgbClr>
                </a:solidFill>
                <a:latin typeface="+mj-lt"/>
                <a:cs typeface="Arial" pitchFamily="34" charset="0"/>
              </a:rPr>
              <a:t>3</a:t>
            </a:r>
          </a:p>
        </p:txBody>
      </p:sp>
      <p:sp>
        <p:nvSpPr>
          <p:cNvPr id="16" name="TextBox 17"/>
          <p:cNvSpPr txBox="1"/>
          <p:nvPr/>
        </p:nvSpPr>
        <p:spPr>
          <a:xfrm>
            <a:off x="6411810" y="2674651"/>
            <a:ext cx="1931160" cy="665695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ctr">
              <a:lnSpc>
                <a:spcPct val="80000"/>
              </a:lnSpc>
            </a:pPr>
            <a:r>
              <a:rPr lang="zh-TW" sz="2300" b="1" spc="60">
                <a:solidFill>
                  <a:schemeClr val="bg1"/>
                </a:solidFill>
                <a:effectLst>
                  <a:outerShdw blurRad="50800" dist="25400" dir="5400000" algn="t" rotWithShape="0">
                    <a:prstClr val="black">
                      <a:alpha val="15000"/>
                    </a:prstClr>
                  </a:outerShdw>
                </a:effectLst>
              </a:rPr>
              <a:t>傳遞您的</a:t>
            </a:r>
          </a:p>
          <a:p>
            <a:pPr algn="ctr">
              <a:lnSpc>
                <a:spcPct val="80000"/>
              </a:lnSpc>
            </a:pPr>
            <a:r>
              <a:rPr lang="zh-TW" sz="2300" b="1">
                <a:solidFill>
                  <a:schemeClr val="bg1"/>
                </a:solidFill>
                <a:effectLst>
                  <a:outerShdw blurRad="50800" dist="25400" dir="5400000" algn="t" rotWithShape="0">
                    <a:prstClr val="black">
                      <a:alpha val="15000"/>
                    </a:prstClr>
                  </a:outerShdw>
                </a:effectLst>
              </a:rPr>
              <a:t>簡報</a:t>
            </a:r>
          </a:p>
        </p:txBody>
      </p:sp>
      <p:sp>
        <p:nvSpPr>
          <p:cNvPr id="17" name="Oval 20"/>
          <p:cNvSpPr/>
          <p:nvPr/>
        </p:nvSpPr>
        <p:spPr>
          <a:xfrm>
            <a:off x="6569928" y="2005362"/>
            <a:ext cx="1583472" cy="1295400"/>
          </a:xfrm>
          <a:prstGeom prst="ellipse">
            <a:avLst/>
          </a:prstGeom>
          <a:gradFill flip="none" rotWithShape="1">
            <a:gsLst>
              <a:gs pos="63000">
                <a:schemeClr val="bg1">
                  <a:alpha val="7000"/>
                </a:schemeClr>
              </a:gs>
              <a:gs pos="72000">
                <a:schemeClr val="bg1">
                  <a:alpha val="15000"/>
                </a:schemeClr>
              </a:gs>
              <a:gs pos="91000">
                <a:schemeClr val="bg1">
                  <a:alpha val="28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/>
              <a:t>       </a:t>
            </a:r>
          </a:p>
        </p:txBody>
      </p:sp>
    </p:spTree>
    <p:extLst>
      <p:ext uri="{BB962C8B-B14F-4D97-AF65-F5344CB8AC3E}">
        <p14:creationId xmlns:p14="http://schemas.microsoft.com/office/powerpoint/2010/main" val="65277883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原創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44</TotalTime>
  <Words>40</Words>
  <Application>Microsoft Office PowerPoint</Application>
  <PresentationFormat>如螢幕大小 (4:3)</PresentationFormat>
  <Paragraphs>20</Paragraphs>
  <Slides>4</Slides>
  <Notes>1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4</vt:i4>
      </vt:variant>
    </vt:vector>
  </HeadingPairs>
  <TitlesOfParts>
    <vt:vector size="5" baseType="lpstr">
      <vt:lpstr>原創</vt:lpstr>
      <vt:lpstr>物件間的對齊</vt:lpstr>
      <vt:lpstr>物件間的對齊</vt:lpstr>
      <vt:lpstr>物件間的上下順序</vt:lpstr>
      <vt:lpstr>物件間的群組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admin</dc:creator>
  <cp:lastModifiedBy>admin</cp:lastModifiedBy>
  <cp:revision>8</cp:revision>
  <dcterms:created xsi:type="dcterms:W3CDTF">2010-03-11T07:58:18Z</dcterms:created>
  <dcterms:modified xsi:type="dcterms:W3CDTF">2010-03-11T08:50:55Z</dcterms:modified>
</cp:coreProperties>
</file>