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6" d="100"/>
          <a:sy n="96" d="100"/>
        </p:scale>
        <p:origin x="-210" y="13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5166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27516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68783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1163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50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9426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09866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4865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6271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84374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28151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AF7BA-FDC9-47F4-82DD-99222CD0238C}" type="datetimeFigureOut">
              <a:rPr lang="zh-TW" altLang="en-US" smtClean="0"/>
              <a:t>2010/3/11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61490-3202-476C-A475-2D554D4980F7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8023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肘形接點 6"/>
          <p:cNvCxnSpPr/>
          <p:nvPr/>
        </p:nvCxnSpPr>
        <p:spPr>
          <a:xfrm>
            <a:off x="1115616" y="836712"/>
            <a:ext cx="914400" cy="914400"/>
          </a:xfrm>
          <a:prstGeom prst="bentConnector3">
            <a:avLst/>
          </a:prstGeom>
          <a:ln>
            <a:headEnd type="arrow"/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8" name="禁止標誌 7"/>
          <p:cNvSpPr/>
          <p:nvPr/>
        </p:nvSpPr>
        <p:spPr>
          <a:xfrm>
            <a:off x="2629316" y="836712"/>
            <a:ext cx="914400" cy="914400"/>
          </a:xfrm>
          <a:prstGeom prst="noSmoking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9" name="除號 8"/>
          <p:cNvSpPr/>
          <p:nvPr/>
        </p:nvSpPr>
        <p:spPr>
          <a:xfrm>
            <a:off x="4283968" y="836712"/>
            <a:ext cx="914400" cy="914400"/>
          </a:xfrm>
          <a:prstGeom prst="mathDivid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下箭號 9"/>
          <p:cNvSpPr/>
          <p:nvPr/>
        </p:nvSpPr>
        <p:spPr>
          <a:xfrm>
            <a:off x="6012160" y="804708"/>
            <a:ext cx="484632" cy="978408"/>
          </a:xfrm>
          <a:prstGeom prst="down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爆炸 1 11"/>
          <p:cNvSpPr/>
          <p:nvPr/>
        </p:nvSpPr>
        <p:spPr>
          <a:xfrm>
            <a:off x="1137320" y="2338124"/>
            <a:ext cx="914400" cy="1141180"/>
          </a:xfrm>
          <a:custGeom>
            <a:avLst/>
            <a:gdLst>
              <a:gd name="connsiteX0" fmla="*/ 10800 w 21600"/>
              <a:gd name="connsiteY0" fmla="*/ 5800 h 21600"/>
              <a:gd name="connsiteX1" fmla="*/ 14522 w 21600"/>
              <a:gd name="connsiteY1" fmla="*/ 0 h 21600"/>
              <a:gd name="connsiteX2" fmla="*/ 14155 w 21600"/>
              <a:gd name="connsiteY2" fmla="*/ 5325 h 21600"/>
              <a:gd name="connsiteX3" fmla="*/ 18380 w 21600"/>
              <a:gd name="connsiteY3" fmla="*/ 4457 h 21600"/>
              <a:gd name="connsiteX4" fmla="*/ 16702 w 21600"/>
              <a:gd name="connsiteY4" fmla="*/ 7315 h 21600"/>
              <a:gd name="connsiteX5" fmla="*/ 21097 w 21600"/>
              <a:gd name="connsiteY5" fmla="*/ 8137 h 21600"/>
              <a:gd name="connsiteX6" fmla="*/ 17607 w 21600"/>
              <a:gd name="connsiteY6" fmla="*/ 10475 h 21600"/>
              <a:gd name="connsiteX7" fmla="*/ 21600 w 21600"/>
              <a:gd name="connsiteY7" fmla="*/ 13290 h 21600"/>
              <a:gd name="connsiteX8" fmla="*/ 16837 w 21600"/>
              <a:gd name="connsiteY8" fmla="*/ 12942 h 21600"/>
              <a:gd name="connsiteX9" fmla="*/ 18145 w 21600"/>
              <a:gd name="connsiteY9" fmla="*/ 18095 h 21600"/>
              <a:gd name="connsiteX10" fmla="*/ 14020 w 21600"/>
              <a:gd name="connsiteY10" fmla="*/ 14457 h 21600"/>
              <a:gd name="connsiteX11" fmla="*/ 13247 w 21600"/>
              <a:gd name="connsiteY11" fmla="*/ 19737 h 21600"/>
              <a:gd name="connsiteX12" fmla="*/ 10532 w 21600"/>
              <a:gd name="connsiteY12" fmla="*/ 14935 h 21600"/>
              <a:gd name="connsiteX13" fmla="*/ 8485 w 21600"/>
              <a:gd name="connsiteY13" fmla="*/ 21600 h 21600"/>
              <a:gd name="connsiteX14" fmla="*/ 7715 w 21600"/>
              <a:gd name="connsiteY14" fmla="*/ 15627 h 21600"/>
              <a:gd name="connsiteX15" fmla="*/ 4762 w 21600"/>
              <a:gd name="connsiteY15" fmla="*/ 17617 h 21600"/>
              <a:gd name="connsiteX16" fmla="*/ 5667 w 21600"/>
              <a:gd name="connsiteY16" fmla="*/ 13937 h 21600"/>
              <a:gd name="connsiteX17" fmla="*/ 135 w 21600"/>
              <a:gd name="connsiteY17" fmla="*/ 14587 h 21600"/>
              <a:gd name="connsiteX18" fmla="*/ 3722 w 21600"/>
              <a:gd name="connsiteY18" fmla="*/ 11775 h 21600"/>
              <a:gd name="connsiteX19" fmla="*/ 0 w 21600"/>
              <a:gd name="connsiteY19" fmla="*/ 8615 h 21600"/>
              <a:gd name="connsiteX20" fmla="*/ 4627 w 21600"/>
              <a:gd name="connsiteY20" fmla="*/ 7617 h 21600"/>
              <a:gd name="connsiteX21" fmla="*/ 370 w 21600"/>
              <a:gd name="connsiteY21" fmla="*/ 2295 h 21600"/>
              <a:gd name="connsiteX22" fmla="*/ 7312 w 21600"/>
              <a:gd name="connsiteY22" fmla="*/ 6320 h 21600"/>
              <a:gd name="connsiteX23" fmla="*/ 8352 w 21600"/>
              <a:gd name="connsiteY23" fmla="*/ 2295 h 21600"/>
              <a:gd name="connsiteX24" fmla="*/ 10800 w 21600"/>
              <a:gd name="connsiteY24" fmla="*/ 5800 h 21600"/>
              <a:gd name="connsiteX0" fmla="*/ 10800 w 21600"/>
              <a:gd name="connsiteY0" fmla="*/ 11098 h 26898"/>
              <a:gd name="connsiteX1" fmla="*/ 15133 w 21600"/>
              <a:gd name="connsiteY1" fmla="*/ 0 h 26898"/>
              <a:gd name="connsiteX2" fmla="*/ 14155 w 21600"/>
              <a:gd name="connsiteY2" fmla="*/ 10623 h 26898"/>
              <a:gd name="connsiteX3" fmla="*/ 18380 w 21600"/>
              <a:gd name="connsiteY3" fmla="*/ 9755 h 26898"/>
              <a:gd name="connsiteX4" fmla="*/ 16702 w 21600"/>
              <a:gd name="connsiteY4" fmla="*/ 12613 h 26898"/>
              <a:gd name="connsiteX5" fmla="*/ 21097 w 21600"/>
              <a:gd name="connsiteY5" fmla="*/ 13435 h 26898"/>
              <a:gd name="connsiteX6" fmla="*/ 17607 w 21600"/>
              <a:gd name="connsiteY6" fmla="*/ 15773 h 26898"/>
              <a:gd name="connsiteX7" fmla="*/ 21600 w 21600"/>
              <a:gd name="connsiteY7" fmla="*/ 18588 h 26898"/>
              <a:gd name="connsiteX8" fmla="*/ 16837 w 21600"/>
              <a:gd name="connsiteY8" fmla="*/ 18240 h 26898"/>
              <a:gd name="connsiteX9" fmla="*/ 18145 w 21600"/>
              <a:gd name="connsiteY9" fmla="*/ 23393 h 26898"/>
              <a:gd name="connsiteX10" fmla="*/ 14020 w 21600"/>
              <a:gd name="connsiteY10" fmla="*/ 19755 h 26898"/>
              <a:gd name="connsiteX11" fmla="*/ 13247 w 21600"/>
              <a:gd name="connsiteY11" fmla="*/ 25035 h 26898"/>
              <a:gd name="connsiteX12" fmla="*/ 10532 w 21600"/>
              <a:gd name="connsiteY12" fmla="*/ 20233 h 26898"/>
              <a:gd name="connsiteX13" fmla="*/ 8485 w 21600"/>
              <a:gd name="connsiteY13" fmla="*/ 26898 h 26898"/>
              <a:gd name="connsiteX14" fmla="*/ 7715 w 21600"/>
              <a:gd name="connsiteY14" fmla="*/ 20925 h 26898"/>
              <a:gd name="connsiteX15" fmla="*/ 4762 w 21600"/>
              <a:gd name="connsiteY15" fmla="*/ 22915 h 26898"/>
              <a:gd name="connsiteX16" fmla="*/ 5667 w 21600"/>
              <a:gd name="connsiteY16" fmla="*/ 19235 h 26898"/>
              <a:gd name="connsiteX17" fmla="*/ 135 w 21600"/>
              <a:gd name="connsiteY17" fmla="*/ 19885 h 26898"/>
              <a:gd name="connsiteX18" fmla="*/ 3722 w 21600"/>
              <a:gd name="connsiteY18" fmla="*/ 17073 h 26898"/>
              <a:gd name="connsiteX19" fmla="*/ 0 w 21600"/>
              <a:gd name="connsiteY19" fmla="*/ 13913 h 26898"/>
              <a:gd name="connsiteX20" fmla="*/ 4627 w 21600"/>
              <a:gd name="connsiteY20" fmla="*/ 12915 h 26898"/>
              <a:gd name="connsiteX21" fmla="*/ 370 w 21600"/>
              <a:gd name="connsiteY21" fmla="*/ 7593 h 26898"/>
              <a:gd name="connsiteX22" fmla="*/ 7312 w 21600"/>
              <a:gd name="connsiteY22" fmla="*/ 11618 h 26898"/>
              <a:gd name="connsiteX23" fmla="*/ 8352 w 21600"/>
              <a:gd name="connsiteY23" fmla="*/ 7593 h 26898"/>
              <a:gd name="connsiteX24" fmla="*/ 10800 w 21600"/>
              <a:gd name="connsiteY24" fmla="*/ 11098 h 26898"/>
              <a:gd name="connsiteX0" fmla="*/ 10800 w 21600"/>
              <a:gd name="connsiteY0" fmla="*/ 11157 h 26957"/>
              <a:gd name="connsiteX1" fmla="*/ 15133 w 21600"/>
              <a:gd name="connsiteY1" fmla="*/ 59 h 26957"/>
              <a:gd name="connsiteX2" fmla="*/ 14500 w 21600"/>
              <a:gd name="connsiteY2" fmla="*/ 6920 h 26957"/>
              <a:gd name="connsiteX3" fmla="*/ 14155 w 21600"/>
              <a:gd name="connsiteY3" fmla="*/ 10682 h 26957"/>
              <a:gd name="connsiteX4" fmla="*/ 18380 w 21600"/>
              <a:gd name="connsiteY4" fmla="*/ 9814 h 26957"/>
              <a:gd name="connsiteX5" fmla="*/ 16702 w 21600"/>
              <a:gd name="connsiteY5" fmla="*/ 12672 h 26957"/>
              <a:gd name="connsiteX6" fmla="*/ 21097 w 21600"/>
              <a:gd name="connsiteY6" fmla="*/ 13494 h 26957"/>
              <a:gd name="connsiteX7" fmla="*/ 17607 w 21600"/>
              <a:gd name="connsiteY7" fmla="*/ 15832 h 26957"/>
              <a:gd name="connsiteX8" fmla="*/ 21600 w 21600"/>
              <a:gd name="connsiteY8" fmla="*/ 18647 h 26957"/>
              <a:gd name="connsiteX9" fmla="*/ 16837 w 21600"/>
              <a:gd name="connsiteY9" fmla="*/ 18299 h 26957"/>
              <a:gd name="connsiteX10" fmla="*/ 18145 w 21600"/>
              <a:gd name="connsiteY10" fmla="*/ 23452 h 26957"/>
              <a:gd name="connsiteX11" fmla="*/ 14020 w 21600"/>
              <a:gd name="connsiteY11" fmla="*/ 19814 h 26957"/>
              <a:gd name="connsiteX12" fmla="*/ 13247 w 21600"/>
              <a:gd name="connsiteY12" fmla="*/ 25094 h 26957"/>
              <a:gd name="connsiteX13" fmla="*/ 10532 w 21600"/>
              <a:gd name="connsiteY13" fmla="*/ 20292 h 26957"/>
              <a:gd name="connsiteX14" fmla="*/ 8485 w 21600"/>
              <a:gd name="connsiteY14" fmla="*/ 26957 h 26957"/>
              <a:gd name="connsiteX15" fmla="*/ 7715 w 21600"/>
              <a:gd name="connsiteY15" fmla="*/ 20984 h 26957"/>
              <a:gd name="connsiteX16" fmla="*/ 4762 w 21600"/>
              <a:gd name="connsiteY16" fmla="*/ 22974 h 26957"/>
              <a:gd name="connsiteX17" fmla="*/ 5667 w 21600"/>
              <a:gd name="connsiteY17" fmla="*/ 19294 h 26957"/>
              <a:gd name="connsiteX18" fmla="*/ 135 w 21600"/>
              <a:gd name="connsiteY18" fmla="*/ 19944 h 26957"/>
              <a:gd name="connsiteX19" fmla="*/ 3722 w 21600"/>
              <a:gd name="connsiteY19" fmla="*/ 17132 h 26957"/>
              <a:gd name="connsiteX20" fmla="*/ 0 w 21600"/>
              <a:gd name="connsiteY20" fmla="*/ 13972 h 26957"/>
              <a:gd name="connsiteX21" fmla="*/ 4627 w 21600"/>
              <a:gd name="connsiteY21" fmla="*/ 12974 h 26957"/>
              <a:gd name="connsiteX22" fmla="*/ 370 w 21600"/>
              <a:gd name="connsiteY22" fmla="*/ 7652 h 26957"/>
              <a:gd name="connsiteX23" fmla="*/ 7312 w 21600"/>
              <a:gd name="connsiteY23" fmla="*/ 11677 h 26957"/>
              <a:gd name="connsiteX24" fmla="*/ 8352 w 21600"/>
              <a:gd name="connsiteY24" fmla="*/ 7652 h 26957"/>
              <a:gd name="connsiteX25" fmla="*/ 10800 w 21600"/>
              <a:gd name="connsiteY25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4184 w 21600"/>
              <a:gd name="connsiteY24" fmla="*/ 9681 h 26957"/>
              <a:gd name="connsiteX25" fmla="*/ 7312 w 21600"/>
              <a:gd name="connsiteY25" fmla="*/ 11677 h 26957"/>
              <a:gd name="connsiteX26" fmla="*/ 8352 w 21600"/>
              <a:gd name="connsiteY26" fmla="*/ 7652 h 26957"/>
              <a:gd name="connsiteX27" fmla="*/ 10800 w 21600"/>
              <a:gd name="connsiteY27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  <a:gd name="connsiteX0" fmla="*/ 10800 w 21600"/>
              <a:gd name="connsiteY0" fmla="*/ 11157 h 26957"/>
              <a:gd name="connsiteX1" fmla="*/ 12462 w 21600"/>
              <a:gd name="connsiteY1" fmla="*/ 7327 h 26957"/>
              <a:gd name="connsiteX2" fmla="*/ 15133 w 21600"/>
              <a:gd name="connsiteY2" fmla="*/ 59 h 26957"/>
              <a:gd name="connsiteX3" fmla="*/ 14500 w 21600"/>
              <a:gd name="connsiteY3" fmla="*/ 6920 h 26957"/>
              <a:gd name="connsiteX4" fmla="*/ 14155 w 21600"/>
              <a:gd name="connsiteY4" fmla="*/ 10682 h 26957"/>
              <a:gd name="connsiteX5" fmla="*/ 18380 w 21600"/>
              <a:gd name="connsiteY5" fmla="*/ 9814 h 26957"/>
              <a:gd name="connsiteX6" fmla="*/ 16702 w 21600"/>
              <a:gd name="connsiteY6" fmla="*/ 12672 h 26957"/>
              <a:gd name="connsiteX7" fmla="*/ 21097 w 21600"/>
              <a:gd name="connsiteY7" fmla="*/ 13494 h 26957"/>
              <a:gd name="connsiteX8" fmla="*/ 17607 w 21600"/>
              <a:gd name="connsiteY8" fmla="*/ 15832 h 26957"/>
              <a:gd name="connsiteX9" fmla="*/ 21600 w 21600"/>
              <a:gd name="connsiteY9" fmla="*/ 18647 h 26957"/>
              <a:gd name="connsiteX10" fmla="*/ 16837 w 21600"/>
              <a:gd name="connsiteY10" fmla="*/ 18299 h 26957"/>
              <a:gd name="connsiteX11" fmla="*/ 18145 w 21600"/>
              <a:gd name="connsiteY11" fmla="*/ 23452 h 26957"/>
              <a:gd name="connsiteX12" fmla="*/ 14020 w 21600"/>
              <a:gd name="connsiteY12" fmla="*/ 19814 h 26957"/>
              <a:gd name="connsiteX13" fmla="*/ 13247 w 21600"/>
              <a:gd name="connsiteY13" fmla="*/ 25094 h 26957"/>
              <a:gd name="connsiteX14" fmla="*/ 10532 w 21600"/>
              <a:gd name="connsiteY14" fmla="*/ 20292 h 26957"/>
              <a:gd name="connsiteX15" fmla="*/ 8485 w 21600"/>
              <a:gd name="connsiteY15" fmla="*/ 26957 h 26957"/>
              <a:gd name="connsiteX16" fmla="*/ 7715 w 21600"/>
              <a:gd name="connsiteY16" fmla="*/ 20984 h 26957"/>
              <a:gd name="connsiteX17" fmla="*/ 4762 w 21600"/>
              <a:gd name="connsiteY17" fmla="*/ 22974 h 26957"/>
              <a:gd name="connsiteX18" fmla="*/ 5667 w 21600"/>
              <a:gd name="connsiteY18" fmla="*/ 19294 h 26957"/>
              <a:gd name="connsiteX19" fmla="*/ 135 w 21600"/>
              <a:gd name="connsiteY19" fmla="*/ 19944 h 26957"/>
              <a:gd name="connsiteX20" fmla="*/ 3722 w 21600"/>
              <a:gd name="connsiteY20" fmla="*/ 17132 h 26957"/>
              <a:gd name="connsiteX21" fmla="*/ 0 w 21600"/>
              <a:gd name="connsiteY21" fmla="*/ 13972 h 26957"/>
              <a:gd name="connsiteX22" fmla="*/ 4627 w 21600"/>
              <a:gd name="connsiteY22" fmla="*/ 12974 h 26957"/>
              <a:gd name="connsiteX23" fmla="*/ 370 w 21600"/>
              <a:gd name="connsiteY23" fmla="*/ 7652 h 26957"/>
              <a:gd name="connsiteX24" fmla="*/ 7312 w 21600"/>
              <a:gd name="connsiteY24" fmla="*/ 11677 h 26957"/>
              <a:gd name="connsiteX25" fmla="*/ 8352 w 21600"/>
              <a:gd name="connsiteY25" fmla="*/ 7652 h 26957"/>
              <a:gd name="connsiteX26" fmla="*/ 10800 w 21600"/>
              <a:gd name="connsiteY26" fmla="*/ 11157 h 26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1600" h="26957">
                <a:moveTo>
                  <a:pt x="10800" y="11157"/>
                </a:moveTo>
                <a:cubicBezTo>
                  <a:pt x="11485" y="11103"/>
                  <a:pt x="11740" y="9177"/>
                  <a:pt x="12462" y="7327"/>
                </a:cubicBezTo>
                <a:cubicBezTo>
                  <a:pt x="13184" y="5477"/>
                  <a:pt x="14793" y="127"/>
                  <a:pt x="15133" y="59"/>
                </a:cubicBezTo>
                <a:cubicBezTo>
                  <a:pt x="15750" y="-647"/>
                  <a:pt x="14663" y="5150"/>
                  <a:pt x="14500" y="6920"/>
                </a:cubicBezTo>
                <a:cubicBezTo>
                  <a:pt x="14337" y="8690"/>
                  <a:pt x="13508" y="10200"/>
                  <a:pt x="14155" y="10682"/>
                </a:cubicBezTo>
                <a:lnTo>
                  <a:pt x="18380" y="9814"/>
                </a:lnTo>
                <a:lnTo>
                  <a:pt x="16702" y="12672"/>
                </a:lnTo>
                <a:lnTo>
                  <a:pt x="21097" y="13494"/>
                </a:lnTo>
                <a:lnTo>
                  <a:pt x="17607" y="15832"/>
                </a:lnTo>
                <a:lnTo>
                  <a:pt x="21600" y="18647"/>
                </a:lnTo>
                <a:lnTo>
                  <a:pt x="16837" y="18299"/>
                </a:lnTo>
                <a:lnTo>
                  <a:pt x="18145" y="23452"/>
                </a:lnTo>
                <a:lnTo>
                  <a:pt x="14020" y="19814"/>
                </a:lnTo>
                <a:lnTo>
                  <a:pt x="13247" y="25094"/>
                </a:lnTo>
                <a:lnTo>
                  <a:pt x="10532" y="20292"/>
                </a:lnTo>
                <a:lnTo>
                  <a:pt x="8485" y="26957"/>
                </a:lnTo>
                <a:cubicBezTo>
                  <a:pt x="8228" y="24966"/>
                  <a:pt x="7972" y="22975"/>
                  <a:pt x="7715" y="20984"/>
                </a:cubicBezTo>
                <a:lnTo>
                  <a:pt x="4762" y="22974"/>
                </a:lnTo>
                <a:lnTo>
                  <a:pt x="5667" y="19294"/>
                </a:lnTo>
                <a:lnTo>
                  <a:pt x="135" y="19944"/>
                </a:lnTo>
                <a:lnTo>
                  <a:pt x="3722" y="17132"/>
                </a:lnTo>
                <a:lnTo>
                  <a:pt x="0" y="13972"/>
                </a:lnTo>
                <a:lnTo>
                  <a:pt x="4627" y="12974"/>
                </a:lnTo>
                <a:lnTo>
                  <a:pt x="370" y="7652"/>
                </a:lnTo>
                <a:cubicBezTo>
                  <a:pt x="817" y="7436"/>
                  <a:pt x="5982" y="11677"/>
                  <a:pt x="7312" y="11677"/>
                </a:cubicBezTo>
                <a:lnTo>
                  <a:pt x="8352" y="7652"/>
                </a:lnTo>
                <a:lnTo>
                  <a:pt x="10800" y="11157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橢圓形圖說文字 12"/>
          <p:cNvSpPr/>
          <p:nvPr/>
        </p:nvSpPr>
        <p:spPr>
          <a:xfrm>
            <a:off x="4405504" y="2715780"/>
            <a:ext cx="914400" cy="612648"/>
          </a:xfrm>
          <a:prstGeom prst="wedgeEllipseCallou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4" name="等腰三角形 13"/>
          <p:cNvSpPr/>
          <p:nvPr/>
        </p:nvSpPr>
        <p:spPr>
          <a:xfrm>
            <a:off x="2627784" y="2564904"/>
            <a:ext cx="1060704" cy="914400"/>
          </a:xfrm>
          <a:prstGeom prst="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6" name="月亮 15"/>
          <p:cNvSpPr/>
          <p:nvPr/>
        </p:nvSpPr>
        <p:spPr>
          <a:xfrm>
            <a:off x="6110460" y="2564904"/>
            <a:ext cx="457200" cy="914400"/>
          </a:xfrm>
          <a:prstGeom prst="moon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9" name="文字方塊 18"/>
          <p:cNvSpPr txBox="1"/>
          <p:nvPr/>
        </p:nvSpPr>
        <p:spPr>
          <a:xfrm>
            <a:off x="2158735" y="4077072"/>
            <a:ext cx="44935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標楷體" pitchFamily="65" charset="-120"/>
                <a:ea typeface="標楷體" pitchFamily="65" charset="-120"/>
              </a:rPr>
              <a:t>文字藝術</a:t>
            </a:r>
            <a:r>
              <a:rPr lang="zh-TW" altLang="en-US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標楷體" pitchFamily="65" charset="-120"/>
                <a:ea typeface="標楷體" pitchFamily="65" charset="-120"/>
              </a:rPr>
              <a:t>師之美</a:t>
            </a:r>
            <a:endParaRPr lang="en-US" altLang="zh-TW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4243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5</Words>
  <Application>Microsoft Office PowerPoint</Application>
  <PresentationFormat>如螢幕大小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2" baseType="lpstr">
      <vt:lpstr>Office 佈景主題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admin</dc:creator>
  <cp:lastModifiedBy>admin</cp:lastModifiedBy>
  <cp:revision>8</cp:revision>
  <dcterms:created xsi:type="dcterms:W3CDTF">2010-03-11T00:42:22Z</dcterms:created>
  <dcterms:modified xsi:type="dcterms:W3CDTF">2010-03-11T03:25:35Z</dcterms:modified>
</cp:coreProperties>
</file>