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4"/>
  </p:sldMasterIdLst>
  <p:notesMasterIdLst>
    <p:notesMasterId r:id="rId8"/>
  </p:notesMasterIdLst>
  <p:handoutMasterIdLst>
    <p:handoutMasterId r:id="rId9"/>
  </p:handoutMasterIdLst>
  <p:sldIdLst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3" autoAdjust="0"/>
  </p:normalViewPr>
  <p:slideViewPr>
    <p:cSldViewPr>
      <p:cViewPr>
        <p:scale>
          <a:sx n="60" d="100"/>
          <a:sy n="60" d="100"/>
        </p:scale>
        <p:origin x="-143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"/><Relationship Id="rId3" Type="http://schemas.openxmlformats.org/officeDocument/2006/relationships/image" Target="../media/image5.tif"/><Relationship Id="rId7" Type="http://schemas.openxmlformats.org/officeDocument/2006/relationships/image" Target="../media/image9.tif"/><Relationship Id="rId2" Type="http://schemas.openxmlformats.org/officeDocument/2006/relationships/image" Target="../media/image4.tif"/><Relationship Id="rId1" Type="http://schemas.openxmlformats.org/officeDocument/2006/relationships/image" Target="../media/image3.tif"/><Relationship Id="rId6" Type="http://schemas.openxmlformats.org/officeDocument/2006/relationships/image" Target="../media/image8.tif"/><Relationship Id="rId5" Type="http://schemas.openxmlformats.org/officeDocument/2006/relationships/image" Target="../media/image7.tif"/><Relationship Id="rId4" Type="http://schemas.openxmlformats.org/officeDocument/2006/relationships/image" Target="../media/image6.tif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tif"/><Relationship Id="rId3" Type="http://schemas.openxmlformats.org/officeDocument/2006/relationships/image" Target="../media/image5.tif"/><Relationship Id="rId7" Type="http://schemas.openxmlformats.org/officeDocument/2006/relationships/image" Target="../media/image9.tif"/><Relationship Id="rId2" Type="http://schemas.openxmlformats.org/officeDocument/2006/relationships/image" Target="../media/image4.tif"/><Relationship Id="rId1" Type="http://schemas.openxmlformats.org/officeDocument/2006/relationships/image" Target="../media/image3.tif"/><Relationship Id="rId6" Type="http://schemas.openxmlformats.org/officeDocument/2006/relationships/image" Target="../media/image8.tif"/><Relationship Id="rId5" Type="http://schemas.openxmlformats.org/officeDocument/2006/relationships/image" Target="../media/image7.tif"/><Relationship Id="rId4" Type="http://schemas.openxmlformats.org/officeDocument/2006/relationships/image" Target="../media/image6.ti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023277-9387-4AFB-B381-331EF53FCE1A}" type="doc">
      <dgm:prSet loTypeId="urn:microsoft.com/office/officeart/2005/8/layout/orgChart1" loCatId="hierarchy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zh-TW" altLang="en-US"/>
        </a:p>
      </dgm:t>
    </dgm:pt>
    <dgm:pt modelId="{7B3DA794-77BA-447B-A080-C83DD7C378E3}">
      <dgm:prSet/>
      <dgm:spPr/>
      <dgm:t>
        <a:bodyPr/>
        <a:lstStyle/>
        <a:p>
          <a:pPr rtl="0"/>
          <a:r>
            <a:rPr lang="zh-TW" smtClean="0"/>
            <a:t>執行長</a:t>
          </a:r>
          <a:r>
            <a:rPr lang="en-US" altLang="zh-TW" smtClean="0"/>
            <a:t>Frank</a:t>
          </a:r>
          <a:endParaRPr lang="zh-TW" dirty="0"/>
        </a:p>
      </dgm:t>
    </dgm:pt>
    <dgm:pt modelId="{D99C2317-0D83-438C-8322-BA347448ED50}" type="parTrans" cxnId="{C2928A39-5ABE-4B35-B060-8F00836E4024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0B380C5-0044-4A13-8408-B3ACA5C6D6AD}" type="sibTrans" cxnId="{C2928A39-5ABE-4B35-B060-8F00836E4024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F62AD5D-285E-4338-AE0D-C5244A95A3D4}">
      <dgm:prSet/>
      <dgm:spPr/>
      <dgm:t>
        <a:bodyPr/>
        <a:lstStyle/>
        <a:p>
          <a:pPr rtl="0"/>
          <a:r>
            <a:rPr 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財務部門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Sharon</a:t>
          </a:r>
          <a:endParaRPr lang="zh-TW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6482581-92F0-4739-926E-F7EF109E5875}" type="parTrans" cxnId="{D3C8606D-25A3-4A79-9A5D-5B91CC30A6DF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516CFD3-BDF1-4C8B-973A-8EF5A7B5514E}" type="sibTrans" cxnId="{D3C8606D-25A3-4A79-9A5D-5B91CC30A6DF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5042616-5585-4B13-83E8-4AC58C352EE6}">
      <dgm:prSet/>
      <dgm:spPr/>
      <dgm:t>
        <a:bodyPr/>
        <a:lstStyle/>
        <a:p>
          <a:pPr rtl="0"/>
          <a:r>
            <a:rPr 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會計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Lisa</a:t>
          </a:r>
          <a:endParaRPr lang="zh-TW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49FE660-9A5C-4877-A312-0C6A50A404A4}" type="parTrans" cxnId="{3B37FE01-23F7-4C0D-AF3F-688F4B1DA12C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354A7C5-668D-43CF-9E95-98FBC553E8C4}" type="sibTrans" cxnId="{3B37FE01-23F7-4C0D-AF3F-688F4B1DA12C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1534C33-E2DD-4879-92B0-D4ABD2033ECF}">
      <dgm:prSet/>
      <dgm:spPr/>
      <dgm:t>
        <a:bodyPr/>
        <a:lstStyle/>
        <a:p>
          <a:pPr rtl="0"/>
          <a:r>
            <a:rPr 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出納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Jane</a:t>
          </a:r>
          <a:endParaRPr lang="zh-TW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8B1FDB0-7F77-4362-A06E-A457F216DC25}" type="parTrans" cxnId="{3F5B9108-903A-4FFE-A2CC-DE7C51CA900A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F860A61-6D85-4B77-8E35-D6527CDF2A48}" type="sibTrans" cxnId="{3F5B9108-903A-4FFE-A2CC-DE7C51CA900A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2EFFA5C-5B98-44BB-BB24-6CBAFE50BB5F}">
      <dgm:prSet/>
      <dgm:spPr/>
      <dgm:t>
        <a:bodyPr/>
        <a:lstStyle/>
        <a:p>
          <a:pPr rtl="0"/>
          <a:r>
            <a:rPr 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工程部門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Rick</a:t>
          </a:r>
          <a:endParaRPr lang="zh-TW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6200DF6-9FF8-4630-8CB4-A3E1BE254470}" type="parTrans" cxnId="{B53FC453-5676-4199-9781-44BE98AE655A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11A0D1F-3C05-4C90-B0DB-F300D11CE7B2}" type="sibTrans" cxnId="{B53FC453-5676-4199-9781-44BE98AE655A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AB01C61-5B59-4662-BB29-9FC785FA1823}">
      <dgm:prSet/>
      <dgm:spPr/>
      <dgm:t>
        <a:bodyPr/>
        <a:lstStyle/>
        <a:p>
          <a:pPr rtl="0"/>
          <a:r>
            <a:rPr 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研發</a:t>
          </a:r>
          <a:r>
            <a:rPr lang="zh-TW" altLang="en-US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部門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Peter</a:t>
          </a:r>
          <a:endParaRPr lang="zh-TW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AFA5EAC-5ED9-4785-84FE-D56C2E5FECA7}" type="parTrans" cxnId="{D8A6897A-0242-45AC-9127-2FD37548BAB2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AD844B3-104D-4F00-A24B-31089B1B920B}" type="sibTrans" cxnId="{D8A6897A-0242-45AC-9127-2FD37548BAB2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45D4D39-C71B-4C83-8ECD-1EE48CAF4366}">
      <dgm:prSet/>
      <dgm:spPr>
        <a:scene3d>
          <a:camera prst="orthographicFront"/>
          <a:lightRig rig="threePt" dir="t">
            <a:rot lat="0" lon="0" rev="7500000"/>
          </a:lightRig>
        </a:scene3d>
      </dgm:spPr>
      <dgm:t>
        <a:bodyPr/>
        <a:lstStyle/>
        <a:p>
          <a:pPr rtl="0"/>
          <a:r>
            <a:rPr 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技術支援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Wing</a:t>
          </a:r>
          <a:endParaRPr lang="zh-TW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7C26C4E-0B1E-486E-BDCB-C96D76D2D5DD}" type="parTrans" cxnId="{BAA0EAC4-BDC2-4DF1-A0D9-2E80DAF31A71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A969262-8EF2-4871-A301-B0B501C787A7}" type="sibTrans" cxnId="{BAA0EAC4-BDC2-4DF1-A0D9-2E80DAF31A71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77437FB-BBCE-425B-8726-3C7A2743BC70}">
      <dgm:prSet/>
      <dgm:spPr/>
      <dgm:t>
        <a:bodyPr/>
        <a:lstStyle/>
        <a:p>
          <a:pPr rtl="0"/>
          <a:r>
            <a:rPr 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行政部門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Doris</a:t>
          </a:r>
          <a:endParaRPr lang="zh-TW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33ABCB9-0A6D-4A2D-B2A1-0B1718EFF0BB}" type="parTrans" cxnId="{C286F23B-0D25-47F9-AFD4-8C05607FCF43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74BB040-8465-4D17-AECE-F0AD81B98167}" type="sibTrans" cxnId="{C286F23B-0D25-47F9-AFD4-8C05607FCF43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518D4A1-DD99-450C-A721-8EFD1EB334A4}">
      <dgm:prSet/>
      <dgm:spPr/>
      <dgm:t>
        <a:bodyPr/>
        <a:lstStyle/>
        <a:p>
          <a:pPr rtl="0"/>
          <a:r>
            <a:rPr 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業務部門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Fisher</a:t>
          </a:r>
          <a:endParaRPr lang="zh-TW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9ED2B6E-7FBB-4A4E-87E2-B45BDC613B4F}" type="parTrans" cxnId="{E153BE8E-87FB-417E-9E4D-2E4B17AB31D6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A80FB80-34A4-4260-9B52-C16F9F4B358D}" type="sibTrans" cxnId="{E153BE8E-87FB-417E-9E4D-2E4B17AB31D6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1D02A81-7DB3-418C-84A8-035548E3E3D7}">
      <dgm:prSet/>
      <dgm:spPr/>
      <dgm:t>
        <a:bodyPr/>
        <a:lstStyle/>
        <a:p>
          <a:r>
            <a:rPr lang="zh-TW" altLang="en-US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國內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Paul</a:t>
          </a:r>
          <a:endParaRPr lang="zh-TW" altLang="en-US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5696735-553F-4C57-A0C7-88D8DFC0229A}" type="parTrans" cxnId="{AFCF9755-1098-4576-ABE1-1CCBAB83B664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3D1460B-D9DA-4264-AD20-1C2966D143C6}" type="sibTrans" cxnId="{AFCF9755-1098-4576-ABE1-1CCBAB83B664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9151BE8-DB79-47DE-AD9D-EE7F2117B84D}">
      <dgm:prSet/>
      <dgm:spPr/>
      <dgm:t>
        <a:bodyPr/>
        <a:lstStyle/>
        <a:p>
          <a:r>
            <a:rPr lang="zh-TW" altLang="en-US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國外</a:t>
          </a: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Hank</a:t>
          </a:r>
          <a:endParaRPr lang="zh-TW" altLang="en-US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1C8AA19-462C-4E1C-84FB-D2917AD2F1AD}" type="parTrans" cxnId="{418DBE73-9E22-454E-A477-E3F45FAE2B87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D1F87C1-FB8C-4BE5-9657-34792B966A32}" type="sibTrans" cxnId="{418DBE73-9E22-454E-A477-E3F45FAE2B87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30C8816-F840-4824-8881-3FB6DEA8C079}" type="pres">
      <dgm:prSet presAssocID="{F6023277-9387-4AFB-B381-331EF53FCE1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6242E3C-3284-43E4-978C-DCFCEBBA7D9D}" type="pres">
      <dgm:prSet presAssocID="{7B3DA794-77BA-447B-A080-C83DD7C378E3}" presName="hierRoot1" presStyleCnt="0">
        <dgm:presLayoutVars>
          <dgm:hierBranch val="init"/>
        </dgm:presLayoutVars>
      </dgm:prSet>
      <dgm:spPr/>
    </dgm:pt>
    <dgm:pt modelId="{86D7CD85-DD2A-4F64-97F7-79F171A13645}" type="pres">
      <dgm:prSet presAssocID="{7B3DA794-77BA-447B-A080-C83DD7C378E3}" presName="rootComposite1" presStyleCnt="0"/>
      <dgm:spPr/>
    </dgm:pt>
    <dgm:pt modelId="{E224506F-858F-4696-A324-16DE63B94556}" type="pres">
      <dgm:prSet presAssocID="{7B3DA794-77BA-447B-A080-C83DD7C378E3}" presName="rootText1" presStyleLbl="node0" presStyleIdx="0" presStyleCnt="1">
        <dgm:presLayoutVars>
          <dgm:chPref val="3"/>
        </dgm:presLayoutVars>
      </dgm:prSet>
      <dgm:spPr/>
    </dgm:pt>
    <dgm:pt modelId="{44BD2395-B25D-434F-82C9-DFDE40E9587A}" type="pres">
      <dgm:prSet presAssocID="{7B3DA794-77BA-447B-A080-C83DD7C378E3}" presName="rootConnector1" presStyleLbl="node1" presStyleIdx="0" presStyleCnt="0"/>
      <dgm:spPr/>
    </dgm:pt>
    <dgm:pt modelId="{60CF8C4B-D163-469D-931C-679534D313BE}" type="pres">
      <dgm:prSet presAssocID="{7B3DA794-77BA-447B-A080-C83DD7C378E3}" presName="hierChild2" presStyleCnt="0"/>
      <dgm:spPr/>
    </dgm:pt>
    <dgm:pt modelId="{34811C72-29D8-4084-9FA5-E1147345C043}" type="pres">
      <dgm:prSet presAssocID="{86482581-92F0-4739-926E-F7EF109E5875}" presName="Name37" presStyleLbl="parChTrans1D2" presStyleIdx="0" presStyleCnt="5"/>
      <dgm:spPr/>
    </dgm:pt>
    <dgm:pt modelId="{2C47B81D-EF05-4295-BA59-9EF4F4583E6C}" type="pres">
      <dgm:prSet presAssocID="{9F62AD5D-285E-4338-AE0D-C5244A95A3D4}" presName="hierRoot2" presStyleCnt="0">
        <dgm:presLayoutVars>
          <dgm:hierBranch val="init"/>
        </dgm:presLayoutVars>
      </dgm:prSet>
      <dgm:spPr/>
    </dgm:pt>
    <dgm:pt modelId="{598D5DB7-DD64-4CCD-9C25-177F1CEC21F0}" type="pres">
      <dgm:prSet presAssocID="{9F62AD5D-285E-4338-AE0D-C5244A95A3D4}" presName="rootComposite" presStyleCnt="0"/>
      <dgm:spPr/>
    </dgm:pt>
    <dgm:pt modelId="{322CA87A-3E1C-41F0-8F8D-4B9A427D0069}" type="pres">
      <dgm:prSet presAssocID="{9F62AD5D-285E-4338-AE0D-C5244A95A3D4}" presName="rootText" presStyleLbl="node2" presStyleIdx="0" presStyleCnt="5">
        <dgm:presLayoutVars>
          <dgm:chPref val="3"/>
        </dgm:presLayoutVars>
      </dgm:prSet>
      <dgm:spPr/>
    </dgm:pt>
    <dgm:pt modelId="{9A4C02CF-CF1B-4306-9586-DD8601CB3EE2}" type="pres">
      <dgm:prSet presAssocID="{9F62AD5D-285E-4338-AE0D-C5244A95A3D4}" presName="rootConnector" presStyleLbl="node2" presStyleIdx="0" presStyleCnt="5"/>
      <dgm:spPr/>
    </dgm:pt>
    <dgm:pt modelId="{CB16EA63-8E38-4022-B4A0-4AE49ED214E7}" type="pres">
      <dgm:prSet presAssocID="{9F62AD5D-285E-4338-AE0D-C5244A95A3D4}" presName="hierChild4" presStyleCnt="0"/>
      <dgm:spPr/>
    </dgm:pt>
    <dgm:pt modelId="{3C7C5AE4-E0A4-4D27-9C91-3742E9BF6449}" type="pres">
      <dgm:prSet presAssocID="{849FE660-9A5C-4877-A312-0C6A50A404A4}" presName="Name37" presStyleLbl="parChTrans1D3" presStyleIdx="0" presStyleCnt="5"/>
      <dgm:spPr/>
    </dgm:pt>
    <dgm:pt modelId="{57B87954-AEC9-4FEC-BAEF-1AC6E07342AE}" type="pres">
      <dgm:prSet presAssocID="{F5042616-5585-4B13-83E8-4AC58C352EE6}" presName="hierRoot2" presStyleCnt="0">
        <dgm:presLayoutVars>
          <dgm:hierBranch val="init"/>
        </dgm:presLayoutVars>
      </dgm:prSet>
      <dgm:spPr/>
    </dgm:pt>
    <dgm:pt modelId="{0DAC5550-30D6-48D2-865C-D78103768BFC}" type="pres">
      <dgm:prSet presAssocID="{F5042616-5585-4B13-83E8-4AC58C352EE6}" presName="rootComposite" presStyleCnt="0"/>
      <dgm:spPr/>
    </dgm:pt>
    <dgm:pt modelId="{1B0D0642-C28B-4B14-B894-7F26CAB85378}" type="pres">
      <dgm:prSet presAssocID="{F5042616-5585-4B13-83E8-4AC58C352EE6}" presName="rootText" presStyleLbl="node3" presStyleIdx="0" presStyleCnt="5">
        <dgm:presLayoutVars>
          <dgm:chPref val="3"/>
        </dgm:presLayoutVars>
      </dgm:prSet>
      <dgm:spPr/>
    </dgm:pt>
    <dgm:pt modelId="{1C40674F-6D14-48B0-BAE3-9B310901B266}" type="pres">
      <dgm:prSet presAssocID="{F5042616-5585-4B13-83E8-4AC58C352EE6}" presName="rootConnector" presStyleLbl="node3" presStyleIdx="0" presStyleCnt="5"/>
      <dgm:spPr/>
    </dgm:pt>
    <dgm:pt modelId="{8CA2117E-4A18-45E6-B041-F66E7C92AEA8}" type="pres">
      <dgm:prSet presAssocID="{F5042616-5585-4B13-83E8-4AC58C352EE6}" presName="hierChild4" presStyleCnt="0"/>
      <dgm:spPr/>
    </dgm:pt>
    <dgm:pt modelId="{E2674344-4E7C-4CD1-9537-AC0D228E3340}" type="pres">
      <dgm:prSet presAssocID="{F5042616-5585-4B13-83E8-4AC58C352EE6}" presName="hierChild5" presStyleCnt="0"/>
      <dgm:spPr/>
    </dgm:pt>
    <dgm:pt modelId="{3FC39DDB-1716-4CB4-8A6E-164D09860AA5}" type="pres">
      <dgm:prSet presAssocID="{E8B1FDB0-7F77-4362-A06E-A457F216DC25}" presName="Name37" presStyleLbl="parChTrans1D3" presStyleIdx="1" presStyleCnt="5"/>
      <dgm:spPr/>
    </dgm:pt>
    <dgm:pt modelId="{3A120EEC-8DFB-4E10-905B-AD8075B8C4AD}" type="pres">
      <dgm:prSet presAssocID="{A1534C33-E2DD-4879-92B0-D4ABD2033ECF}" presName="hierRoot2" presStyleCnt="0">
        <dgm:presLayoutVars>
          <dgm:hierBranch val="init"/>
        </dgm:presLayoutVars>
      </dgm:prSet>
      <dgm:spPr/>
    </dgm:pt>
    <dgm:pt modelId="{EA7D97F1-45DA-4257-813E-AE62458E3790}" type="pres">
      <dgm:prSet presAssocID="{A1534C33-E2DD-4879-92B0-D4ABD2033ECF}" presName="rootComposite" presStyleCnt="0"/>
      <dgm:spPr/>
    </dgm:pt>
    <dgm:pt modelId="{AB57C15E-C354-478F-B05B-39808227762A}" type="pres">
      <dgm:prSet presAssocID="{A1534C33-E2DD-4879-92B0-D4ABD2033ECF}" presName="rootText" presStyleLbl="node3" presStyleIdx="1" presStyleCnt="5">
        <dgm:presLayoutVars>
          <dgm:chPref val="3"/>
        </dgm:presLayoutVars>
      </dgm:prSet>
      <dgm:spPr/>
    </dgm:pt>
    <dgm:pt modelId="{4F04860E-7FAB-4B95-B5E0-55FC6A094853}" type="pres">
      <dgm:prSet presAssocID="{A1534C33-E2DD-4879-92B0-D4ABD2033ECF}" presName="rootConnector" presStyleLbl="node3" presStyleIdx="1" presStyleCnt="5"/>
      <dgm:spPr/>
    </dgm:pt>
    <dgm:pt modelId="{214237CA-F7AE-4233-9292-EC40C170F2DF}" type="pres">
      <dgm:prSet presAssocID="{A1534C33-E2DD-4879-92B0-D4ABD2033ECF}" presName="hierChild4" presStyleCnt="0"/>
      <dgm:spPr/>
    </dgm:pt>
    <dgm:pt modelId="{EF10A4F4-C1B2-4C6F-A930-6B36784BEE41}" type="pres">
      <dgm:prSet presAssocID="{A1534C33-E2DD-4879-92B0-D4ABD2033ECF}" presName="hierChild5" presStyleCnt="0"/>
      <dgm:spPr/>
    </dgm:pt>
    <dgm:pt modelId="{6A360445-1012-40A0-868A-AC9C75B3BDA1}" type="pres">
      <dgm:prSet presAssocID="{9F62AD5D-285E-4338-AE0D-C5244A95A3D4}" presName="hierChild5" presStyleCnt="0"/>
      <dgm:spPr/>
    </dgm:pt>
    <dgm:pt modelId="{D875DBC2-7E74-479A-8AA6-298FFBE83E3C}" type="pres">
      <dgm:prSet presAssocID="{CAFA5EAC-5ED9-4785-84FE-D56C2E5FECA7}" presName="Name37" presStyleLbl="parChTrans1D2" presStyleIdx="1" presStyleCnt="5"/>
      <dgm:spPr/>
    </dgm:pt>
    <dgm:pt modelId="{2881CFDF-184C-48D3-A552-85EDA4256727}" type="pres">
      <dgm:prSet presAssocID="{AAB01C61-5B59-4662-BB29-9FC785FA1823}" presName="hierRoot2" presStyleCnt="0">
        <dgm:presLayoutVars>
          <dgm:hierBranch val="init"/>
        </dgm:presLayoutVars>
      </dgm:prSet>
      <dgm:spPr/>
    </dgm:pt>
    <dgm:pt modelId="{6AB29895-F540-4000-BD9F-B9121D803B97}" type="pres">
      <dgm:prSet presAssocID="{AAB01C61-5B59-4662-BB29-9FC785FA1823}" presName="rootComposite" presStyleCnt="0"/>
      <dgm:spPr/>
    </dgm:pt>
    <dgm:pt modelId="{3C1A215F-2E10-41AE-8F00-373165037809}" type="pres">
      <dgm:prSet presAssocID="{AAB01C61-5B59-4662-BB29-9FC785FA182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EF8FB2A-4DDC-4604-B817-A6D35E3F8FAB}" type="pres">
      <dgm:prSet presAssocID="{AAB01C61-5B59-4662-BB29-9FC785FA1823}" presName="rootConnector" presStyleLbl="node2" presStyleIdx="1" presStyleCnt="5"/>
      <dgm:spPr/>
    </dgm:pt>
    <dgm:pt modelId="{1222C96D-2F80-44A2-A44B-DB370F4FBA1E}" type="pres">
      <dgm:prSet presAssocID="{AAB01C61-5B59-4662-BB29-9FC785FA1823}" presName="hierChild4" presStyleCnt="0"/>
      <dgm:spPr/>
    </dgm:pt>
    <dgm:pt modelId="{35A12489-998E-4141-B564-2E5AEC4DB2E1}" type="pres">
      <dgm:prSet presAssocID="{07C26C4E-0B1E-486E-BDCB-C96D76D2D5DD}" presName="Name37" presStyleLbl="parChTrans1D3" presStyleIdx="2" presStyleCnt="5"/>
      <dgm:spPr/>
    </dgm:pt>
    <dgm:pt modelId="{3C755D49-C8D2-4666-8E22-963F204E122A}" type="pres">
      <dgm:prSet presAssocID="{345D4D39-C71B-4C83-8ECD-1EE48CAF4366}" presName="hierRoot2" presStyleCnt="0">
        <dgm:presLayoutVars>
          <dgm:hierBranch val="init"/>
        </dgm:presLayoutVars>
      </dgm:prSet>
      <dgm:spPr/>
    </dgm:pt>
    <dgm:pt modelId="{E698E74F-68B2-45F4-8EDE-E42BFCFDDD1C}" type="pres">
      <dgm:prSet presAssocID="{345D4D39-C71B-4C83-8ECD-1EE48CAF4366}" presName="rootComposite" presStyleCnt="0"/>
      <dgm:spPr/>
    </dgm:pt>
    <dgm:pt modelId="{CF79D99C-25E8-4CE5-9A01-128868F55F45}" type="pres">
      <dgm:prSet presAssocID="{345D4D39-C71B-4C83-8ECD-1EE48CAF4366}" presName="rootText" presStyleLbl="node3" presStyleIdx="2" presStyleCnt="5">
        <dgm:presLayoutVars>
          <dgm:chPref val="3"/>
        </dgm:presLayoutVars>
      </dgm:prSet>
      <dgm:spPr>
        <a:prstGeom prst="rect">
          <a:avLst/>
        </a:prstGeom>
      </dgm:spPr>
    </dgm:pt>
    <dgm:pt modelId="{FB27DE33-8E20-45EC-9396-7C808F567728}" type="pres">
      <dgm:prSet presAssocID="{345D4D39-C71B-4C83-8ECD-1EE48CAF4366}" presName="rootConnector" presStyleLbl="node3" presStyleIdx="2" presStyleCnt="5"/>
      <dgm:spPr/>
    </dgm:pt>
    <dgm:pt modelId="{F037E7A0-C989-40A4-967B-EB1D07806433}" type="pres">
      <dgm:prSet presAssocID="{345D4D39-C71B-4C83-8ECD-1EE48CAF4366}" presName="hierChild4" presStyleCnt="0"/>
      <dgm:spPr/>
    </dgm:pt>
    <dgm:pt modelId="{EA0E4EDD-0604-4D44-86B7-52783B55D824}" type="pres">
      <dgm:prSet presAssocID="{345D4D39-C71B-4C83-8ECD-1EE48CAF4366}" presName="hierChild5" presStyleCnt="0"/>
      <dgm:spPr/>
    </dgm:pt>
    <dgm:pt modelId="{1BA01A4D-A553-4188-A7A9-C643281B15F3}" type="pres">
      <dgm:prSet presAssocID="{AAB01C61-5B59-4662-BB29-9FC785FA1823}" presName="hierChild5" presStyleCnt="0"/>
      <dgm:spPr/>
    </dgm:pt>
    <dgm:pt modelId="{FEAF095B-7955-4364-88F1-0ACF6DF5598A}" type="pres">
      <dgm:prSet presAssocID="{26200DF6-9FF8-4630-8CB4-A3E1BE254470}" presName="Name37" presStyleLbl="parChTrans1D2" presStyleIdx="2" presStyleCnt="5"/>
      <dgm:spPr/>
    </dgm:pt>
    <dgm:pt modelId="{A3FECD4E-B4AC-46D1-AFF6-4952EB5B2007}" type="pres">
      <dgm:prSet presAssocID="{52EFFA5C-5B98-44BB-BB24-6CBAFE50BB5F}" presName="hierRoot2" presStyleCnt="0">
        <dgm:presLayoutVars>
          <dgm:hierBranch val="init"/>
        </dgm:presLayoutVars>
      </dgm:prSet>
      <dgm:spPr/>
    </dgm:pt>
    <dgm:pt modelId="{6AC224D2-69D1-4B89-9C1C-7E5ED8665585}" type="pres">
      <dgm:prSet presAssocID="{52EFFA5C-5B98-44BB-BB24-6CBAFE50BB5F}" presName="rootComposite" presStyleCnt="0"/>
      <dgm:spPr/>
    </dgm:pt>
    <dgm:pt modelId="{5C0AD5E7-62B6-4ACF-B6D8-5FA1B641D89E}" type="pres">
      <dgm:prSet presAssocID="{52EFFA5C-5B98-44BB-BB24-6CBAFE50BB5F}" presName="rootText" presStyleLbl="node2" presStyleIdx="2" presStyleCnt="5">
        <dgm:presLayoutVars>
          <dgm:chPref val="3"/>
        </dgm:presLayoutVars>
      </dgm:prSet>
      <dgm:spPr/>
    </dgm:pt>
    <dgm:pt modelId="{AA87FF49-66AC-4B58-8084-F187738A62EE}" type="pres">
      <dgm:prSet presAssocID="{52EFFA5C-5B98-44BB-BB24-6CBAFE50BB5F}" presName="rootConnector" presStyleLbl="node2" presStyleIdx="2" presStyleCnt="5"/>
      <dgm:spPr/>
    </dgm:pt>
    <dgm:pt modelId="{1D5E2948-C302-48E8-9A45-86F3906098C6}" type="pres">
      <dgm:prSet presAssocID="{52EFFA5C-5B98-44BB-BB24-6CBAFE50BB5F}" presName="hierChild4" presStyleCnt="0"/>
      <dgm:spPr/>
    </dgm:pt>
    <dgm:pt modelId="{42FBD637-111E-485E-8DB0-463927240B61}" type="pres">
      <dgm:prSet presAssocID="{52EFFA5C-5B98-44BB-BB24-6CBAFE50BB5F}" presName="hierChild5" presStyleCnt="0"/>
      <dgm:spPr/>
    </dgm:pt>
    <dgm:pt modelId="{E63334F7-6B37-4C0E-A5FE-C9F14D603A41}" type="pres">
      <dgm:prSet presAssocID="{033ABCB9-0A6D-4A2D-B2A1-0B1718EFF0BB}" presName="Name37" presStyleLbl="parChTrans1D2" presStyleIdx="3" presStyleCnt="5"/>
      <dgm:spPr/>
    </dgm:pt>
    <dgm:pt modelId="{95B08DEB-0839-4A95-B61F-4D827EE03A49}" type="pres">
      <dgm:prSet presAssocID="{E77437FB-BBCE-425B-8726-3C7A2743BC70}" presName="hierRoot2" presStyleCnt="0">
        <dgm:presLayoutVars>
          <dgm:hierBranch val="init"/>
        </dgm:presLayoutVars>
      </dgm:prSet>
      <dgm:spPr/>
    </dgm:pt>
    <dgm:pt modelId="{4992E104-18B8-4F76-B864-062BD95A2D30}" type="pres">
      <dgm:prSet presAssocID="{E77437FB-BBCE-425B-8726-3C7A2743BC70}" presName="rootComposite" presStyleCnt="0"/>
      <dgm:spPr/>
    </dgm:pt>
    <dgm:pt modelId="{618D9DD7-243F-47FC-A186-D4A395EE0A7C}" type="pres">
      <dgm:prSet presAssocID="{E77437FB-BBCE-425B-8726-3C7A2743BC70}" presName="rootText" presStyleLbl="node2" presStyleIdx="3" presStyleCnt="5">
        <dgm:presLayoutVars>
          <dgm:chPref val="3"/>
        </dgm:presLayoutVars>
      </dgm:prSet>
      <dgm:spPr/>
    </dgm:pt>
    <dgm:pt modelId="{0599D812-6200-4CBB-83BC-294B43E0E200}" type="pres">
      <dgm:prSet presAssocID="{E77437FB-BBCE-425B-8726-3C7A2743BC70}" presName="rootConnector" presStyleLbl="node2" presStyleIdx="3" presStyleCnt="5"/>
      <dgm:spPr/>
    </dgm:pt>
    <dgm:pt modelId="{CC588040-FA83-41C1-B834-666A500BAE8D}" type="pres">
      <dgm:prSet presAssocID="{E77437FB-BBCE-425B-8726-3C7A2743BC70}" presName="hierChild4" presStyleCnt="0"/>
      <dgm:spPr/>
    </dgm:pt>
    <dgm:pt modelId="{A7AABAF3-9DFA-44BB-8619-105698C57CFB}" type="pres">
      <dgm:prSet presAssocID="{E77437FB-BBCE-425B-8726-3C7A2743BC70}" presName="hierChild5" presStyleCnt="0"/>
      <dgm:spPr/>
    </dgm:pt>
    <dgm:pt modelId="{4F98CAC6-7E2A-4669-9383-0C8D0D614D5C}" type="pres">
      <dgm:prSet presAssocID="{09ED2B6E-7FBB-4A4E-87E2-B45BDC613B4F}" presName="Name37" presStyleLbl="parChTrans1D2" presStyleIdx="4" presStyleCnt="5"/>
      <dgm:spPr/>
    </dgm:pt>
    <dgm:pt modelId="{3B7F13F1-D975-4090-89B7-514AD0A15B6E}" type="pres">
      <dgm:prSet presAssocID="{E518D4A1-DD99-450C-A721-8EFD1EB334A4}" presName="hierRoot2" presStyleCnt="0">
        <dgm:presLayoutVars>
          <dgm:hierBranch val="init"/>
        </dgm:presLayoutVars>
      </dgm:prSet>
      <dgm:spPr/>
    </dgm:pt>
    <dgm:pt modelId="{EBA9C0C0-8589-41FE-AFF8-FC6994CC037F}" type="pres">
      <dgm:prSet presAssocID="{E518D4A1-DD99-450C-A721-8EFD1EB334A4}" presName="rootComposite" presStyleCnt="0"/>
      <dgm:spPr/>
    </dgm:pt>
    <dgm:pt modelId="{55723F5A-F66D-4480-AFCE-D4F9F31B49A1}" type="pres">
      <dgm:prSet presAssocID="{E518D4A1-DD99-450C-A721-8EFD1EB334A4}" presName="rootText" presStyleLbl="node2" presStyleIdx="4" presStyleCnt="5">
        <dgm:presLayoutVars>
          <dgm:chPref val="3"/>
        </dgm:presLayoutVars>
      </dgm:prSet>
      <dgm:spPr/>
    </dgm:pt>
    <dgm:pt modelId="{8A864A8E-A5D2-45D9-8397-BFE05A12E485}" type="pres">
      <dgm:prSet presAssocID="{E518D4A1-DD99-450C-A721-8EFD1EB334A4}" presName="rootConnector" presStyleLbl="node2" presStyleIdx="4" presStyleCnt="5"/>
      <dgm:spPr/>
    </dgm:pt>
    <dgm:pt modelId="{2991B7D4-6639-482F-8BA1-EA58D00676D2}" type="pres">
      <dgm:prSet presAssocID="{E518D4A1-DD99-450C-A721-8EFD1EB334A4}" presName="hierChild4" presStyleCnt="0"/>
      <dgm:spPr/>
    </dgm:pt>
    <dgm:pt modelId="{A65DBB34-99D8-41F6-857E-CDEE12BD127D}" type="pres">
      <dgm:prSet presAssocID="{B5696735-553F-4C57-A0C7-88D8DFC0229A}" presName="Name37" presStyleLbl="parChTrans1D3" presStyleIdx="3" presStyleCnt="5"/>
      <dgm:spPr/>
    </dgm:pt>
    <dgm:pt modelId="{BFA05DDF-6DF2-4926-A437-812CEE1AC1EE}" type="pres">
      <dgm:prSet presAssocID="{D1D02A81-7DB3-418C-84A8-035548E3E3D7}" presName="hierRoot2" presStyleCnt="0">
        <dgm:presLayoutVars>
          <dgm:hierBranch val="init"/>
        </dgm:presLayoutVars>
      </dgm:prSet>
      <dgm:spPr/>
    </dgm:pt>
    <dgm:pt modelId="{672EF783-2D5A-4BD4-AB1F-BB850B797945}" type="pres">
      <dgm:prSet presAssocID="{D1D02A81-7DB3-418C-84A8-035548E3E3D7}" presName="rootComposite" presStyleCnt="0"/>
      <dgm:spPr/>
    </dgm:pt>
    <dgm:pt modelId="{B8DB1E62-6014-4FEA-B87E-65129CC6F398}" type="pres">
      <dgm:prSet presAssocID="{D1D02A81-7DB3-418C-84A8-035548E3E3D7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D4F5C683-99B2-42B3-BA1B-E4E1908A82B3}" type="pres">
      <dgm:prSet presAssocID="{D1D02A81-7DB3-418C-84A8-035548E3E3D7}" presName="rootConnector" presStyleLbl="node3" presStyleIdx="3" presStyleCnt="5"/>
      <dgm:spPr/>
    </dgm:pt>
    <dgm:pt modelId="{A0D42DD1-56E4-4FEB-9D9C-43F6F38FE11B}" type="pres">
      <dgm:prSet presAssocID="{D1D02A81-7DB3-418C-84A8-035548E3E3D7}" presName="hierChild4" presStyleCnt="0"/>
      <dgm:spPr/>
    </dgm:pt>
    <dgm:pt modelId="{AA32D05E-A6BA-4FBD-AFFB-B8535CC49E5C}" type="pres">
      <dgm:prSet presAssocID="{D1D02A81-7DB3-418C-84A8-035548E3E3D7}" presName="hierChild5" presStyleCnt="0"/>
      <dgm:spPr/>
    </dgm:pt>
    <dgm:pt modelId="{416619EB-F75E-43AB-BCCC-8069562BEDE9}" type="pres">
      <dgm:prSet presAssocID="{71C8AA19-462C-4E1C-84FB-D2917AD2F1AD}" presName="Name37" presStyleLbl="parChTrans1D3" presStyleIdx="4" presStyleCnt="5"/>
      <dgm:spPr/>
    </dgm:pt>
    <dgm:pt modelId="{A913E316-35F1-4333-BB81-DEC024188779}" type="pres">
      <dgm:prSet presAssocID="{B9151BE8-DB79-47DE-AD9D-EE7F2117B84D}" presName="hierRoot2" presStyleCnt="0">
        <dgm:presLayoutVars>
          <dgm:hierBranch val="init"/>
        </dgm:presLayoutVars>
      </dgm:prSet>
      <dgm:spPr/>
    </dgm:pt>
    <dgm:pt modelId="{7ACDE085-43D3-4FC7-A06E-355045B4F67E}" type="pres">
      <dgm:prSet presAssocID="{B9151BE8-DB79-47DE-AD9D-EE7F2117B84D}" presName="rootComposite" presStyleCnt="0"/>
      <dgm:spPr/>
    </dgm:pt>
    <dgm:pt modelId="{406BFAC7-5947-461D-88F9-1EFADC927904}" type="pres">
      <dgm:prSet presAssocID="{B9151BE8-DB79-47DE-AD9D-EE7F2117B84D}" presName="rootText" presStyleLbl="node3" presStyleIdx="4" presStyleCnt="5">
        <dgm:presLayoutVars>
          <dgm:chPref val="3"/>
        </dgm:presLayoutVars>
      </dgm:prSet>
      <dgm:spPr/>
    </dgm:pt>
    <dgm:pt modelId="{D648866A-7E87-469E-9558-F18313702F32}" type="pres">
      <dgm:prSet presAssocID="{B9151BE8-DB79-47DE-AD9D-EE7F2117B84D}" presName="rootConnector" presStyleLbl="node3" presStyleIdx="4" presStyleCnt="5"/>
      <dgm:spPr/>
    </dgm:pt>
    <dgm:pt modelId="{0FAE92AA-A844-45C6-AAE1-1C586F149D83}" type="pres">
      <dgm:prSet presAssocID="{B9151BE8-DB79-47DE-AD9D-EE7F2117B84D}" presName="hierChild4" presStyleCnt="0"/>
      <dgm:spPr/>
    </dgm:pt>
    <dgm:pt modelId="{0DD4DD42-5C04-4AE1-904B-E70E9DCACCAF}" type="pres">
      <dgm:prSet presAssocID="{B9151BE8-DB79-47DE-AD9D-EE7F2117B84D}" presName="hierChild5" presStyleCnt="0"/>
      <dgm:spPr/>
    </dgm:pt>
    <dgm:pt modelId="{B7CD0D4E-C3A2-4942-A649-A518AD56D47C}" type="pres">
      <dgm:prSet presAssocID="{E518D4A1-DD99-450C-A721-8EFD1EB334A4}" presName="hierChild5" presStyleCnt="0"/>
      <dgm:spPr/>
    </dgm:pt>
    <dgm:pt modelId="{2FAB7E9D-BA8F-41EE-8413-25A9D68E8128}" type="pres">
      <dgm:prSet presAssocID="{7B3DA794-77BA-447B-A080-C83DD7C378E3}" presName="hierChild3" presStyleCnt="0"/>
      <dgm:spPr/>
    </dgm:pt>
  </dgm:ptLst>
  <dgm:cxnLst>
    <dgm:cxn modelId="{BE03E25B-BB18-49BC-BDCC-F08182584BE1}" type="presOf" srcId="{849FE660-9A5C-4877-A312-0C6A50A404A4}" destId="{3C7C5AE4-E0A4-4D27-9C91-3742E9BF6449}" srcOrd="0" destOrd="0" presId="urn:microsoft.com/office/officeart/2005/8/layout/orgChart1"/>
    <dgm:cxn modelId="{F11C2447-C48D-40E6-9F16-082A978D6B16}" type="presOf" srcId="{F5042616-5585-4B13-83E8-4AC58C352EE6}" destId="{1C40674F-6D14-48B0-BAE3-9B310901B266}" srcOrd="1" destOrd="0" presId="urn:microsoft.com/office/officeart/2005/8/layout/orgChart1"/>
    <dgm:cxn modelId="{E0ADF90C-2B99-400A-B5BD-07E8AF61C74F}" type="presOf" srcId="{07C26C4E-0B1E-486E-BDCB-C96D76D2D5DD}" destId="{35A12489-998E-4141-B564-2E5AEC4DB2E1}" srcOrd="0" destOrd="0" presId="urn:microsoft.com/office/officeart/2005/8/layout/orgChart1"/>
    <dgm:cxn modelId="{B354F8EB-B42A-45E0-806B-C7F74963E734}" type="presOf" srcId="{09ED2B6E-7FBB-4A4E-87E2-B45BDC613B4F}" destId="{4F98CAC6-7E2A-4669-9383-0C8D0D614D5C}" srcOrd="0" destOrd="0" presId="urn:microsoft.com/office/officeart/2005/8/layout/orgChart1"/>
    <dgm:cxn modelId="{C2928A39-5ABE-4B35-B060-8F00836E4024}" srcId="{F6023277-9387-4AFB-B381-331EF53FCE1A}" destId="{7B3DA794-77BA-447B-A080-C83DD7C378E3}" srcOrd="0" destOrd="0" parTransId="{D99C2317-0D83-438C-8322-BA347448ED50}" sibTransId="{90B380C5-0044-4A13-8408-B3ACA5C6D6AD}"/>
    <dgm:cxn modelId="{E153BE8E-87FB-417E-9E4D-2E4B17AB31D6}" srcId="{7B3DA794-77BA-447B-A080-C83DD7C378E3}" destId="{E518D4A1-DD99-450C-A721-8EFD1EB334A4}" srcOrd="4" destOrd="0" parTransId="{09ED2B6E-7FBB-4A4E-87E2-B45BDC613B4F}" sibTransId="{9A80FB80-34A4-4260-9B52-C16F9F4B358D}"/>
    <dgm:cxn modelId="{2C982B95-D553-44AB-8FDE-3F6A2670D3F8}" type="presOf" srcId="{26200DF6-9FF8-4630-8CB4-A3E1BE254470}" destId="{FEAF095B-7955-4364-88F1-0ACF6DF5598A}" srcOrd="0" destOrd="0" presId="urn:microsoft.com/office/officeart/2005/8/layout/orgChart1"/>
    <dgm:cxn modelId="{F31BB0D7-AE9D-4717-8975-3F9F02F872A1}" type="presOf" srcId="{A1534C33-E2DD-4879-92B0-D4ABD2033ECF}" destId="{4F04860E-7FAB-4B95-B5E0-55FC6A094853}" srcOrd="1" destOrd="0" presId="urn:microsoft.com/office/officeart/2005/8/layout/orgChart1"/>
    <dgm:cxn modelId="{418DBE73-9E22-454E-A477-E3F45FAE2B87}" srcId="{E518D4A1-DD99-450C-A721-8EFD1EB334A4}" destId="{B9151BE8-DB79-47DE-AD9D-EE7F2117B84D}" srcOrd="1" destOrd="0" parTransId="{71C8AA19-462C-4E1C-84FB-D2917AD2F1AD}" sibTransId="{0D1F87C1-FB8C-4BE5-9657-34792B966A32}"/>
    <dgm:cxn modelId="{691D3036-C340-4A63-B2E4-7D7BCF73329B}" type="presOf" srcId="{F5042616-5585-4B13-83E8-4AC58C352EE6}" destId="{1B0D0642-C28B-4B14-B894-7F26CAB85378}" srcOrd="0" destOrd="0" presId="urn:microsoft.com/office/officeart/2005/8/layout/orgChart1"/>
    <dgm:cxn modelId="{AAFDEB91-FC17-408A-B4C4-E61EDE29A439}" type="presOf" srcId="{9F62AD5D-285E-4338-AE0D-C5244A95A3D4}" destId="{322CA87A-3E1C-41F0-8F8D-4B9A427D0069}" srcOrd="0" destOrd="0" presId="urn:microsoft.com/office/officeart/2005/8/layout/orgChart1"/>
    <dgm:cxn modelId="{55D5F8FF-1BB5-4364-92E2-33145A45531C}" type="presOf" srcId="{B9151BE8-DB79-47DE-AD9D-EE7F2117B84D}" destId="{406BFAC7-5947-461D-88F9-1EFADC927904}" srcOrd="0" destOrd="0" presId="urn:microsoft.com/office/officeart/2005/8/layout/orgChart1"/>
    <dgm:cxn modelId="{C286F23B-0D25-47F9-AFD4-8C05607FCF43}" srcId="{7B3DA794-77BA-447B-A080-C83DD7C378E3}" destId="{E77437FB-BBCE-425B-8726-3C7A2743BC70}" srcOrd="3" destOrd="0" parTransId="{033ABCB9-0A6D-4A2D-B2A1-0B1718EFF0BB}" sibTransId="{E74BB040-8465-4D17-AECE-F0AD81B98167}"/>
    <dgm:cxn modelId="{91DADB42-D816-4892-AEC2-4E272FE9622F}" type="presOf" srcId="{F6023277-9387-4AFB-B381-331EF53FCE1A}" destId="{030C8816-F840-4824-8881-3FB6DEA8C079}" srcOrd="0" destOrd="0" presId="urn:microsoft.com/office/officeart/2005/8/layout/orgChart1"/>
    <dgm:cxn modelId="{D2D0F0ED-C2DD-437A-A1AD-544B6014687B}" type="presOf" srcId="{033ABCB9-0A6D-4A2D-B2A1-0B1718EFF0BB}" destId="{E63334F7-6B37-4C0E-A5FE-C9F14D603A41}" srcOrd="0" destOrd="0" presId="urn:microsoft.com/office/officeart/2005/8/layout/orgChart1"/>
    <dgm:cxn modelId="{8722F8F4-5975-4BAF-A893-A9E3D6CBE974}" type="presOf" srcId="{9F62AD5D-285E-4338-AE0D-C5244A95A3D4}" destId="{9A4C02CF-CF1B-4306-9586-DD8601CB3EE2}" srcOrd="1" destOrd="0" presId="urn:microsoft.com/office/officeart/2005/8/layout/orgChart1"/>
    <dgm:cxn modelId="{ED0E132D-C69E-4A7E-A79D-085BD976837E}" type="presOf" srcId="{A1534C33-E2DD-4879-92B0-D4ABD2033ECF}" destId="{AB57C15E-C354-478F-B05B-39808227762A}" srcOrd="0" destOrd="0" presId="urn:microsoft.com/office/officeart/2005/8/layout/orgChart1"/>
    <dgm:cxn modelId="{02CFF37A-30E9-4A23-948B-12A29FC5A4D5}" type="presOf" srcId="{52EFFA5C-5B98-44BB-BB24-6CBAFE50BB5F}" destId="{AA87FF49-66AC-4B58-8084-F187738A62EE}" srcOrd="1" destOrd="0" presId="urn:microsoft.com/office/officeart/2005/8/layout/orgChart1"/>
    <dgm:cxn modelId="{BD27BD4E-D39F-46E7-86B8-5B0C0DE22574}" type="presOf" srcId="{E518D4A1-DD99-450C-A721-8EFD1EB334A4}" destId="{55723F5A-F66D-4480-AFCE-D4F9F31B49A1}" srcOrd="0" destOrd="0" presId="urn:microsoft.com/office/officeart/2005/8/layout/orgChart1"/>
    <dgm:cxn modelId="{3AA4D2DB-E8B0-4899-9BF8-AE2D5319F9EA}" type="presOf" srcId="{86482581-92F0-4739-926E-F7EF109E5875}" destId="{34811C72-29D8-4084-9FA5-E1147345C043}" srcOrd="0" destOrd="0" presId="urn:microsoft.com/office/officeart/2005/8/layout/orgChart1"/>
    <dgm:cxn modelId="{7E54124D-79B8-4B27-A846-97A2B7830D0B}" type="presOf" srcId="{CAFA5EAC-5ED9-4785-84FE-D56C2E5FECA7}" destId="{D875DBC2-7E74-479A-8AA6-298FFBE83E3C}" srcOrd="0" destOrd="0" presId="urn:microsoft.com/office/officeart/2005/8/layout/orgChart1"/>
    <dgm:cxn modelId="{DD5CFC59-0353-4EC8-9187-F55E85260339}" type="presOf" srcId="{D1D02A81-7DB3-418C-84A8-035548E3E3D7}" destId="{D4F5C683-99B2-42B3-BA1B-E4E1908A82B3}" srcOrd="1" destOrd="0" presId="urn:microsoft.com/office/officeart/2005/8/layout/orgChart1"/>
    <dgm:cxn modelId="{B53FC453-5676-4199-9781-44BE98AE655A}" srcId="{7B3DA794-77BA-447B-A080-C83DD7C378E3}" destId="{52EFFA5C-5B98-44BB-BB24-6CBAFE50BB5F}" srcOrd="2" destOrd="0" parTransId="{26200DF6-9FF8-4630-8CB4-A3E1BE254470}" sibTransId="{911A0D1F-3C05-4C90-B0DB-F300D11CE7B2}"/>
    <dgm:cxn modelId="{3B37FE01-23F7-4C0D-AF3F-688F4B1DA12C}" srcId="{9F62AD5D-285E-4338-AE0D-C5244A95A3D4}" destId="{F5042616-5585-4B13-83E8-4AC58C352EE6}" srcOrd="0" destOrd="0" parTransId="{849FE660-9A5C-4877-A312-0C6A50A404A4}" sibTransId="{4354A7C5-668D-43CF-9E95-98FBC553E8C4}"/>
    <dgm:cxn modelId="{6503FAA7-D002-4797-99F4-027F4DBFF0F9}" type="presOf" srcId="{B9151BE8-DB79-47DE-AD9D-EE7F2117B84D}" destId="{D648866A-7E87-469E-9558-F18313702F32}" srcOrd="1" destOrd="0" presId="urn:microsoft.com/office/officeart/2005/8/layout/orgChart1"/>
    <dgm:cxn modelId="{B1914A93-573B-4979-B20B-CAE6390476C2}" type="presOf" srcId="{E8B1FDB0-7F77-4362-A06E-A457F216DC25}" destId="{3FC39DDB-1716-4CB4-8A6E-164D09860AA5}" srcOrd="0" destOrd="0" presId="urn:microsoft.com/office/officeart/2005/8/layout/orgChart1"/>
    <dgm:cxn modelId="{1BECB62A-4256-451F-B5C7-93825AB4723C}" type="presOf" srcId="{71C8AA19-462C-4E1C-84FB-D2917AD2F1AD}" destId="{416619EB-F75E-43AB-BCCC-8069562BEDE9}" srcOrd="0" destOrd="0" presId="urn:microsoft.com/office/officeart/2005/8/layout/orgChart1"/>
    <dgm:cxn modelId="{735D7926-F9E3-4546-86F6-9C320FE1983A}" type="presOf" srcId="{E518D4A1-DD99-450C-A721-8EFD1EB334A4}" destId="{8A864A8E-A5D2-45D9-8397-BFE05A12E485}" srcOrd="1" destOrd="0" presId="urn:microsoft.com/office/officeart/2005/8/layout/orgChart1"/>
    <dgm:cxn modelId="{D3C8606D-25A3-4A79-9A5D-5B91CC30A6DF}" srcId="{7B3DA794-77BA-447B-A080-C83DD7C378E3}" destId="{9F62AD5D-285E-4338-AE0D-C5244A95A3D4}" srcOrd="0" destOrd="0" parTransId="{86482581-92F0-4739-926E-F7EF109E5875}" sibTransId="{9516CFD3-BDF1-4C8B-973A-8EF5A7B5514E}"/>
    <dgm:cxn modelId="{2DB668C2-823D-43D9-B699-E5E87D7B94B2}" type="presOf" srcId="{D1D02A81-7DB3-418C-84A8-035548E3E3D7}" destId="{B8DB1E62-6014-4FEA-B87E-65129CC6F398}" srcOrd="0" destOrd="0" presId="urn:microsoft.com/office/officeart/2005/8/layout/orgChart1"/>
    <dgm:cxn modelId="{5ED9631C-8539-46C3-9368-CCAE39B2A6AB}" type="presOf" srcId="{7B3DA794-77BA-447B-A080-C83DD7C378E3}" destId="{44BD2395-B25D-434F-82C9-DFDE40E9587A}" srcOrd="1" destOrd="0" presId="urn:microsoft.com/office/officeart/2005/8/layout/orgChart1"/>
    <dgm:cxn modelId="{D8A6897A-0242-45AC-9127-2FD37548BAB2}" srcId="{7B3DA794-77BA-447B-A080-C83DD7C378E3}" destId="{AAB01C61-5B59-4662-BB29-9FC785FA1823}" srcOrd="1" destOrd="0" parTransId="{CAFA5EAC-5ED9-4785-84FE-D56C2E5FECA7}" sibTransId="{9AD844B3-104D-4F00-A24B-31089B1B920B}"/>
    <dgm:cxn modelId="{3F0A28A8-554B-48B4-BFCD-03CEE90B476A}" type="presOf" srcId="{E77437FB-BBCE-425B-8726-3C7A2743BC70}" destId="{0599D812-6200-4CBB-83BC-294B43E0E200}" srcOrd="1" destOrd="0" presId="urn:microsoft.com/office/officeart/2005/8/layout/orgChart1"/>
    <dgm:cxn modelId="{AFCF9755-1098-4576-ABE1-1CCBAB83B664}" srcId="{E518D4A1-DD99-450C-A721-8EFD1EB334A4}" destId="{D1D02A81-7DB3-418C-84A8-035548E3E3D7}" srcOrd="0" destOrd="0" parTransId="{B5696735-553F-4C57-A0C7-88D8DFC0229A}" sibTransId="{83D1460B-D9DA-4264-AD20-1C2966D143C6}"/>
    <dgm:cxn modelId="{DE8CE3BC-00A4-4E61-9250-AC968A183116}" type="presOf" srcId="{AAB01C61-5B59-4662-BB29-9FC785FA1823}" destId="{3C1A215F-2E10-41AE-8F00-373165037809}" srcOrd="0" destOrd="0" presId="urn:microsoft.com/office/officeart/2005/8/layout/orgChart1"/>
    <dgm:cxn modelId="{3F5B9108-903A-4FFE-A2CC-DE7C51CA900A}" srcId="{9F62AD5D-285E-4338-AE0D-C5244A95A3D4}" destId="{A1534C33-E2DD-4879-92B0-D4ABD2033ECF}" srcOrd="1" destOrd="0" parTransId="{E8B1FDB0-7F77-4362-A06E-A457F216DC25}" sibTransId="{5F860A61-6D85-4B77-8E35-D6527CDF2A48}"/>
    <dgm:cxn modelId="{057E7022-14A9-42D2-95A4-5B853F75F776}" type="presOf" srcId="{E77437FB-BBCE-425B-8726-3C7A2743BC70}" destId="{618D9DD7-243F-47FC-A186-D4A395EE0A7C}" srcOrd="0" destOrd="0" presId="urn:microsoft.com/office/officeart/2005/8/layout/orgChart1"/>
    <dgm:cxn modelId="{1983CCD8-D9DD-4F28-A71F-6F2265506278}" type="presOf" srcId="{52EFFA5C-5B98-44BB-BB24-6CBAFE50BB5F}" destId="{5C0AD5E7-62B6-4ACF-B6D8-5FA1B641D89E}" srcOrd="0" destOrd="0" presId="urn:microsoft.com/office/officeart/2005/8/layout/orgChart1"/>
    <dgm:cxn modelId="{C01E89A8-4845-4E41-B1A1-73B316977E8D}" type="presOf" srcId="{345D4D39-C71B-4C83-8ECD-1EE48CAF4366}" destId="{FB27DE33-8E20-45EC-9396-7C808F567728}" srcOrd="1" destOrd="0" presId="urn:microsoft.com/office/officeart/2005/8/layout/orgChart1"/>
    <dgm:cxn modelId="{84193890-46B1-43D6-AF17-2C48222B2D45}" type="presOf" srcId="{345D4D39-C71B-4C83-8ECD-1EE48CAF4366}" destId="{CF79D99C-25E8-4CE5-9A01-128868F55F45}" srcOrd="0" destOrd="0" presId="urn:microsoft.com/office/officeart/2005/8/layout/orgChart1"/>
    <dgm:cxn modelId="{BAA0EAC4-BDC2-4DF1-A0D9-2E80DAF31A71}" srcId="{AAB01C61-5B59-4662-BB29-9FC785FA1823}" destId="{345D4D39-C71B-4C83-8ECD-1EE48CAF4366}" srcOrd="0" destOrd="0" parTransId="{07C26C4E-0B1E-486E-BDCB-C96D76D2D5DD}" sibTransId="{8A969262-8EF2-4871-A301-B0B501C787A7}"/>
    <dgm:cxn modelId="{F92E9FDC-3126-4B37-B7C6-3E457E95021A}" type="presOf" srcId="{B5696735-553F-4C57-A0C7-88D8DFC0229A}" destId="{A65DBB34-99D8-41F6-857E-CDEE12BD127D}" srcOrd="0" destOrd="0" presId="urn:microsoft.com/office/officeart/2005/8/layout/orgChart1"/>
    <dgm:cxn modelId="{D69DDD56-AA3E-4B96-9F34-48B2E16FE0E7}" type="presOf" srcId="{AAB01C61-5B59-4662-BB29-9FC785FA1823}" destId="{AEF8FB2A-4DDC-4604-B817-A6D35E3F8FAB}" srcOrd="1" destOrd="0" presId="urn:microsoft.com/office/officeart/2005/8/layout/orgChart1"/>
    <dgm:cxn modelId="{3DF207A0-E0DE-4CF6-B288-4A004BE29C43}" type="presOf" srcId="{7B3DA794-77BA-447B-A080-C83DD7C378E3}" destId="{E224506F-858F-4696-A324-16DE63B94556}" srcOrd="0" destOrd="0" presId="urn:microsoft.com/office/officeart/2005/8/layout/orgChart1"/>
    <dgm:cxn modelId="{7DFB0CBE-5883-4435-B90D-41E732DBB0C7}" type="presParOf" srcId="{030C8816-F840-4824-8881-3FB6DEA8C079}" destId="{16242E3C-3284-43E4-978C-DCFCEBBA7D9D}" srcOrd="0" destOrd="0" presId="urn:microsoft.com/office/officeart/2005/8/layout/orgChart1"/>
    <dgm:cxn modelId="{E7C2E63B-0312-4AB4-A0CB-7EC3CB1AE695}" type="presParOf" srcId="{16242E3C-3284-43E4-978C-DCFCEBBA7D9D}" destId="{86D7CD85-DD2A-4F64-97F7-79F171A13645}" srcOrd="0" destOrd="0" presId="urn:microsoft.com/office/officeart/2005/8/layout/orgChart1"/>
    <dgm:cxn modelId="{0B565BB0-62C6-4227-AA78-90013309E526}" type="presParOf" srcId="{86D7CD85-DD2A-4F64-97F7-79F171A13645}" destId="{E224506F-858F-4696-A324-16DE63B94556}" srcOrd="0" destOrd="0" presId="urn:microsoft.com/office/officeart/2005/8/layout/orgChart1"/>
    <dgm:cxn modelId="{E914318F-C8E5-42C1-B764-EAF1A4F321A0}" type="presParOf" srcId="{86D7CD85-DD2A-4F64-97F7-79F171A13645}" destId="{44BD2395-B25D-434F-82C9-DFDE40E9587A}" srcOrd="1" destOrd="0" presId="urn:microsoft.com/office/officeart/2005/8/layout/orgChart1"/>
    <dgm:cxn modelId="{A320DEEF-545F-448C-BADA-51037EC9B428}" type="presParOf" srcId="{16242E3C-3284-43E4-978C-DCFCEBBA7D9D}" destId="{60CF8C4B-D163-469D-931C-679534D313BE}" srcOrd="1" destOrd="0" presId="urn:microsoft.com/office/officeart/2005/8/layout/orgChart1"/>
    <dgm:cxn modelId="{F439A9DB-4CCE-4EB9-88EC-730AE9E411B5}" type="presParOf" srcId="{60CF8C4B-D163-469D-931C-679534D313BE}" destId="{34811C72-29D8-4084-9FA5-E1147345C043}" srcOrd="0" destOrd="0" presId="urn:microsoft.com/office/officeart/2005/8/layout/orgChart1"/>
    <dgm:cxn modelId="{FE738271-A835-48EF-8349-5B8C8FF5F089}" type="presParOf" srcId="{60CF8C4B-D163-469D-931C-679534D313BE}" destId="{2C47B81D-EF05-4295-BA59-9EF4F4583E6C}" srcOrd="1" destOrd="0" presId="urn:microsoft.com/office/officeart/2005/8/layout/orgChart1"/>
    <dgm:cxn modelId="{3B5412D4-6365-40FA-BBA6-566C5CB4150B}" type="presParOf" srcId="{2C47B81D-EF05-4295-BA59-9EF4F4583E6C}" destId="{598D5DB7-DD64-4CCD-9C25-177F1CEC21F0}" srcOrd="0" destOrd="0" presId="urn:microsoft.com/office/officeart/2005/8/layout/orgChart1"/>
    <dgm:cxn modelId="{5419225D-B92C-4A1D-A295-0A180289E784}" type="presParOf" srcId="{598D5DB7-DD64-4CCD-9C25-177F1CEC21F0}" destId="{322CA87A-3E1C-41F0-8F8D-4B9A427D0069}" srcOrd="0" destOrd="0" presId="urn:microsoft.com/office/officeart/2005/8/layout/orgChart1"/>
    <dgm:cxn modelId="{2E54D9FA-0E34-43C7-802C-70488DB16308}" type="presParOf" srcId="{598D5DB7-DD64-4CCD-9C25-177F1CEC21F0}" destId="{9A4C02CF-CF1B-4306-9586-DD8601CB3EE2}" srcOrd="1" destOrd="0" presId="urn:microsoft.com/office/officeart/2005/8/layout/orgChart1"/>
    <dgm:cxn modelId="{2EBC6353-0554-47D0-BDDE-92F85EBE96DA}" type="presParOf" srcId="{2C47B81D-EF05-4295-BA59-9EF4F4583E6C}" destId="{CB16EA63-8E38-4022-B4A0-4AE49ED214E7}" srcOrd="1" destOrd="0" presId="urn:microsoft.com/office/officeart/2005/8/layout/orgChart1"/>
    <dgm:cxn modelId="{88172FB1-35C1-4A9A-A07D-0B7507756A3E}" type="presParOf" srcId="{CB16EA63-8E38-4022-B4A0-4AE49ED214E7}" destId="{3C7C5AE4-E0A4-4D27-9C91-3742E9BF6449}" srcOrd="0" destOrd="0" presId="urn:microsoft.com/office/officeart/2005/8/layout/orgChart1"/>
    <dgm:cxn modelId="{8E66AF84-130E-440C-A343-626C400162F7}" type="presParOf" srcId="{CB16EA63-8E38-4022-B4A0-4AE49ED214E7}" destId="{57B87954-AEC9-4FEC-BAEF-1AC6E07342AE}" srcOrd="1" destOrd="0" presId="urn:microsoft.com/office/officeart/2005/8/layout/orgChart1"/>
    <dgm:cxn modelId="{E4350C12-EB12-4FD2-9E61-2B81EEB5F5F1}" type="presParOf" srcId="{57B87954-AEC9-4FEC-BAEF-1AC6E07342AE}" destId="{0DAC5550-30D6-48D2-865C-D78103768BFC}" srcOrd="0" destOrd="0" presId="urn:microsoft.com/office/officeart/2005/8/layout/orgChart1"/>
    <dgm:cxn modelId="{C0C8A6C3-9C60-445A-A7C6-BF2A63808974}" type="presParOf" srcId="{0DAC5550-30D6-48D2-865C-D78103768BFC}" destId="{1B0D0642-C28B-4B14-B894-7F26CAB85378}" srcOrd="0" destOrd="0" presId="urn:microsoft.com/office/officeart/2005/8/layout/orgChart1"/>
    <dgm:cxn modelId="{28FEB2F8-26EA-465A-AF71-6F79EB67B4A3}" type="presParOf" srcId="{0DAC5550-30D6-48D2-865C-D78103768BFC}" destId="{1C40674F-6D14-48B0-BAE3-9B310901B266}" srcOrd="1" destOrd="0" presId="urn:microsoft.com/office/officeart/2005/8/layout/orgChart1"/>
    <dgm:cxn modelId="{ED4724A6-7EC2-412F-AA9C-EBB4C5E4D682}" type="presParOf" srcId="{57B87954-AEC9-4FEC-BAEF-1AC6E07342AE}" destId="{8CA2117E-4A18-45E6-B041-F66E7C92AEA8}" srcOrd="1" destOrd="0" presId="urn:microsoft.com/office/officeart/2005/8/layout/orgChart1"/>
    <dgm:cxn modelId="{3058763F-07DF-494C-89EA-C970813DB66F}" type="presParOf" srcId="{57B87954-AEC9-4FEC-BAEF-1AC6E07342AE}" destId="{E2674344-4E7C-4CD1-9537-AC0D228E3340}" srcOrd="2" destOrd="0" presId="urn:microsoft.com/office/officeart/2005/8/layout/orgChart1"/>
    <dgm:cxn modelId="{BA1A198A-8C93-40D4-AFF4-5108A90A0876}" type="presParOf" srcId="{CB16EA63-8E38-4022-B4A0-4AE49ED214E7}" destId="{3FC39DDB-1716-4CB4-8A6E-164D09860AA5}" srcOrd="2" destOrd="0" presId="urn:microsoft.com/office/officeart/2005/8/layout/orgChart1"/>
    <dgm:cxn modelId="{296308C8-F2C5-424C-BDBA-1F950CA4636D}" type="presParOf" srcId="{CB16EA63-8E38-4022-B4A0-4AE49ED214E7}" destId="{3A120EEC-8DFB-4E10-905B-AD8075B8C4AD}" srcOrd="3" destOrd="0" presId="urn:microsoft.com/office/officeart/2005/8/layout/orgChart1"/>
    <dgm:cxn modelId="{30E2DD41-9AA7-4803-B057-A9CB4F93F064}" type="presParOf" srcId="{3A120EEC-8DFB-4E10-905B-AD8075B8C4AD}" destId="{EA7D97F1-45DA-4257-813E-AE62458E3790}" srcOrd="0" destOrd="0" presId="urn:microsoft.com/office/officeart/2005/8/layout/orgChart1"/>
    <dgm:cxn modelId="{28985482-09A5-414E-B09C-CD87A56EFD25}" type="presParOf" srcId="{EA7D97F1-45DA-4257-813E-AE62458E3790}" destId="{AB57C15E-C354-478F-B05B-39808227762A}" srcOrd="0" destOrd="0" presId="urn:microsoft.com/office/officeart/2005/8/layout/orgChart1"/>
    <dgm:cxn modelId="{E52A3910-7740-4CAA-922E-CE855489C594}" type="presParOf" srcId="{EA7D97F1-45DA-4257-813E-AE62458E3790}" destId="{4F04860E-7FAB-4B95-B5E0-55FC6A094853}" srcOrd="1" destOrd="0" presId="urn:microsoft.com/office/officeart/2005/8/layout/orgChart1"/>
    <dgm:cxn modelId="{675BE500-BAAA-4F04-B672-28ED4318F46C}" type="presParOf" srcId="{3A120EEC-8DFB-4E10-905B-AD8075B8C4AD}" destId="{214237CA-F7AE-4233-9292-EC40C170F2DF}" srcOrd="1" destOrd="0" presId="urn:microsoft.com/office/officeart/2005/8/layout/orgChart1"/>
    <dgm:cxn modelId="{93A4A815-B8B6-4EDD-AC1A-8664AB1CC679}" type="presParOf" srcId="{3A120EEC-8DFB-4E10-905B-AD8075B8C4AD}" destId="{EF10A4F4-C1B2-4C6F-A930-6B36784BEE41}" srcOrd="2" destOrd="0" presId="urn:microsoft.com/office/officeart/2005/8/layout/orgChart1"/>
    <dgm:cxn modelId="{F8AE119A-9A7D-415F-8100-9A28CC61D0C0}" type="presParOf" srcId="{2C47B81D-EF05-4295-BA59-9EF4F4583E6C}" destId="{6A360445-1012-40A0-868A-AC9C75B3BDA1}" srcOrd="2" destOrd="0" presId="urn:microsoft.com/office/officeart/2005/8/layout/orgChart1"/>
    <dgm:cxn modelId="{A2700324-7387-4F03-8503-F3CB9F1489DD}" type="presParOf" srcId="{60CF8C4B-D163-469D-931C-679534D313BE}" destId="{D875DBC2-7E74-479A-8AA6-298FFBE83E3C}" srcOrd="2" destOrd="0" presId="urn:microsoft.com/office/officeart/2005/8/layout/orgChart1"/>
    <dgm:cxn modelId="{3C489B83-88FD-4719-BFC7-838980536F83}" type="presParOf" srcId="{60CF8C4B-D163-469D-931C-679534D313BE}" destId="{2881CFDF-184C-48D3-A552-85EDA4256727}" srcOrd="3" destOrd="0" presId="urn:microsoft.com/office/officeart/2005/8/layout/orgChart1"/>
    <dgm:cxn modelId="{0DFDEFDB-CD50-41D7-9AB7-5E15FE15E339}" type="presParOf" srcId="{2881CFDF-184C-48D3-A552-85EDA4256727}" destId="{6AB29895-F540-4000-BD9F-B9121D803B97}" srcOrd="0" destOrd="0" presId="urn:microsoft.com/office/officeart/2005/8/layout/orgChart1"/>
    <dgm:cxn modelId="{08F3AEDD-3E44-4105-BBF6-B5FBBAF96837}" type="presParOf" srcId="{6AB29895-F540-4000-BD9F-B9121D803B97}" destId="{3C1A215F-2E10-41AE-8F00-373165037809}" srcOrd="0" destOrd="0" presId="urn:microsoft.com/office/officeart/2005/8/layout/orgChart1"/>
    <dgm:cxn modelId="{2B7BCD66-7A01-4380-8608-B28F6F0E477A}" type="presParOf" srcId="{6AB29895-F540-4000-BD9F-B9121D803B97}" destId="{AEF8FB2A-4DDC-4604-B817-A6D35E3F8FAB}" srcOrd="1" destOrd="0" presId="urn:microsoft.com/office/officeart/2005/8/layout/orgChart1"/>
    <dgm:cxn modelId="{72B10663-09D7-4C9D-8CE4-21738C2886E7}" type="presParOf" srcId="{2881CFDF-184C-48D3-A552-85EDA4256727}" destId="{1222C96D-2F80-44A2-A44B-DB370F4FBA1E}" srcOrd="1" destOrd="0" presId="urn:microsoft.com/office/officeart/2005/8/layout/orgChart1"/>
    <dgm:cxn modelId="{492B3AB3-FA6E-4DCF-AC29-F711807B06EA}" type="presParOf" srcId="{1222C96D-2F80-44A2-A44B-DB370F4FBA1E}" destId="{35A12489-998E-4141-B564-2E5AEC4DB2E1}" srcOrd="0" destOrd="0" presId="urn:microsoft.com/office/officeart/2005/8/layout/orgChart1"/>
    <dgm:cxn modelId="{5A50F396-6A77-429A-9991-70029903ED41}" type="presParOf" srcId="{1222C96D-2F80-44A2-A44B-DB370F4FBA1E}" destId="{3C755D49-C8D2-4666-8E22-963F204E122A}" srcOrd="1" destOrd="0" presId="urn:microsoft.com/office/officeart/2005/8/layout/orgChart1"/>
    <dgm:cxn modelId="{80FAAAF3-3A60-4DB2-927E-A028799248E7}" type="presParOf" srcId="{3C755D49-C8D2-4666-8E22-963F204E122A}" destId="{E698E74F-68B2-45F4-8EDE-E42BFCFDDD1C}" srcOrd="0" destOrd="0" presId="urn:microsoft.com/office/officeart/2005/8/layout/orgChart1"/>
    <dgm:cxn modelId="{46CBEC12-E3A9-49F6-85E4-6895934BAEC6}" type="presParOf" srcId="{E698E74F-68B2-45F4-8EDE-E42BFCFDDD1C}" destId="{CF79D99C-25E8-4CE5-9A01-128868F55F45}" srcOrd="0" destOrd="0" presId="urn:microsoft.com/office/officeart/2005/8/layout/orgChart1"/>
    <dgm:cxn modelId="{87F29852-75B1-49B7-B3E3-A3B7A5FB6B47}" type="presParOf" srcId="{E698E74F-68B2-45F4-8EDE-E42BFCFDDD1C}" destId="{FB27DE33-8E20-45EC-9396-7C808F567728}" srcOrd="1" destOrd="0" presId="urn:microsoft.com/office/officeart/2005/8/layout/orgChart1"/>
    <dgm:cxn modelId="{870733DF-5156-4A2E-B707-B92EA36846EB}" type="presParOf" srcId="{3C755D49-C8D2-4666-8E22-963F204E122A}" destId="{F037E7A0-C989-40A4-967B-EB1D07806433}" srcOrd="1" destOrd="0" presId="urn:microsoft.com/office/officeart/2005/8/layout/orgChart1"/>
    <dgm:cxn modelId="{4F598A22-AD9D-4143-881F-89F26A4FF57B}" type="presParOf" srcId="{3C755D49-C8D2-4666-8E22-963F204E122A}" destId="{EA0E4EDD-0604-4D44-86B7-52783B55D824}" srcOrd="2" destOrd="0" presId="urn:microsoft.com/office/officeart/2005/8/layout/orgChart1"/>
    <dgm:cxn modelId="{0FB6AA79-5625-416C-B669-BC7F8B864371}" type="presParOf" srcId="{2881CFDF-184C-48D3-A552-85EDA4256727}" destId="{1BA01A4D-A553-4188-A7A9-C643281B15F3}" srcOrd="2" destOrd="0" presId="urn:microsoft.com/office/officeart/2005/8/layout/orgChart1"/>
    <dgm:cxn modelId="{059B31EB-3981-472E-83E1-12702D4BBBD5}" type="presParOf" srcId="{60CF8C4B-D163-469D-931C-679534D313BE}" destId="{FEAF095B-7955-4364-88F1-0ACF6DF5598A}" srcOrd="4" destOrd="0" presId="urn:microsoft.com/office/officeart/2005/8/layout/orgChart1"/>
    <dgm:cxn modelId="{3B1762BA-53EF-457F-AAAF-332CC1AB53E2}" type="presParOf" srcId="{60CF8C4B-D163-469D-931C-679534D313BE}" destId="{A3FECD4E-B4AC-46D1-AFF6-4952EB5B2007}" srcOrd="5" destOrd="0" presId="urn:microsoft.com/office/officeart/2005/8/layout/orgChart1"/>
    <dgm:cxn modelId="{4BF5A18C-0A19-4D36-86F1-257CC27BA235}" type="presParOf" srcId="{A3FECD4E-B4AC-46D1-AFF6-4952EB5B2007}" destId="{6AC224D2-69D1-4B89-9C1C-7E5ED8665585}" srcOrd="0" destOrd="0" presId="urn:microsoft.com/office/officeart/2005/8/layout/orgChart1"/>
    <dgm:cxn modelId="{9EEDAEF1-5901-4463-9FC6-0362D8665D61}" type="presParOf" srcId="{6AC224D2-69D1-4B89-9C1C-7E5ED8665585}" destId="{5C0AD5E7-62B6-4ACF-B6D8-5FA1B641D89E}" srcOrd="0" destOrd="0" presId="urn:microsoft.com/office/officeart/2005/8/layout/orgChart1"/>
    <dgm:cxn modelId="{A48D9DD6-E2D0-4D1D-BB2A-A864E3F84AA3}" type="presParOf" srcId="{6AC224D2-69D1-4B89-9C1C-7E5ED8665585}" destId="{AA87FF49-66AC-4B58-8084-F187738A62EE}" srcOrd="1" destOrd="0" presId="urn:microsoft.com/office/officeart/2005/8/layout/orgChart1"/>
    <dgm:cxn modelId="{61C7942A-FCD3-4F3A-B2E8-4F3B9BFB45FD}" type="presParOf" srcId="{A3FECD4E-B4AC-46D1-AFF6-4952EB5B2007}" destId="{1D5E2948-C302-48E8-9A45-86F3906098C6}" srcOrd="1" destOrd="0" presId="urn:microsoft.com/office/officeart/2005/8/layout/orgChart1"/>
    <dgm:cxn modelId="{4755FBA8-5787-462D-877F-FB98596860D1}" type="presParOf" srcId="{A3FECD4E-B4AC-46D1-AFF6-4952EB5B2007}" destId="{42FBD637-111E-485E-8DB0-463927240B61}" srcOrd="2" destOrd="0" presId="urn:microsoft.com/office/officeart/2005/8/layout/orgChart1"/>
    <dgm:cxn modelId="{32559D3A-46B8-447F-B5F7-4DE303332831}" type="presParOf" srcId="{60CF8C4B-D163-469D-931C-679534D313BE}" destId="{E63334F7-6B37-4C0E-A5FE-C9F14D603A41}" srcOrd="6" destOrd="0" presId="urn:microsoft.com/office/officeart/2005/8/layout/orgChart1"/>
    <dgm:cxn modelId="{68D1C1DB-172B-4C6A-89DD-AB8063D9EE4D}" type="presParOf" srcId="{60CF8C4B-D163-469D-931C-679534D313BE}" destId="{95B08DEB-0839-4A95-B61F-4D827EE03A49}" srcOrd="7" destOrd="0" presId="urn:microsoft.com/office/officeart/2005/8/layout/orgChart1"/>
    <dgm:cxn modelId="{07D80577-EF0F-401D-8C76-11C587ED3573}" type="presParOf" srcId="{95B08DEB-0839-4A95-B61F-4D827EE03A49}" destId="{4992E104-18B8-4F76-B864-062BD95A2D30}" srcOrd="0" destOrd="0" presId="urn:microsoft.com/office/officeart/2005/8/layout/orgChart1"/>
    <dgm:cxn modelId="{2C577C06-7715-4D7C-862F-B94A0006AAB5}" type="presParOf" srcId="{4992E104-18B8-4F76-B864-062BD95A2D30}" destId="{618D9DD7-243F-47FC-A186-D4A395EE0A7C}" srcOrd="0" destOrd="0" presId="urn:microsoft.com/office/officeart/2005/8/layout/orgChart1"/>
    <dgm:cxn modelId="{C16F6FBD-9F99-49CD-B66D-2B37763925A7}" type="presParOf" srcId="{4992E104-18B8-4F76-B864-062BD95A2D30}" destId="{0599D812-6200-4CBB-83BC-294B43E0E200}" srcOrd="1" destOrd="0" presId="urn:microsoft.com/office/officeart/2005/8/layout/orgChart1"/>
    <dgm:cxn modelId="{71E77F82-A794-4CD3-AF6E-BD1B13ADCB54}" type="presParOf" srcId="{95B08DEB-0839-4A95-B61F-4D827EE03A49}" destId="{CC588040-FA83-41C1-B834-666A500BAE8D}" srcOrd="1" destOrd="0" presId="urn:microsoft.com/office/officeart/2005/8/layout/orgChart1"/>
    <dgm:cxn modelId="{CB832FCC-9241-4B8F-BEBD-72C531DA037F}" type="presParOf" srcId="{95B08DEB-0839-4A95-B61F-4D827EE03A49}" destId="{A7AABAF3-9DFA-44BB-8619-105698C57CFB}" srcOrd="2" destOrd="0" presId="urn:microsoft.com/office/officeart/2005/8/layout/orgChart1"/>
    <dgm:cxn modelId="{F0BA27A8-C3E5-4EC1-A74D-42667D80C763}" type="presParOf" srcId="{60CF8C4B-D163-469D-931C-679534D313BE}" destId="{4F98CAC6-7E2A-4669-9383-0C8D0D614D5C}" srcOrd="8" destOrd="0" presId="urn:microsoft.com/office/officeart/2005/8/layout/orgChart1"/>
    <dgm:cxn modelId="{031E2307-8AAE-40B6-B7FB-721F168E8531}" type="presParOf" srcId="{60CF8C4B-D163-469D-931C-679534D313BE}" destId="{3B7F13F1-D975-4090-89B7-514AD0A15B6E}" srcOrd="9" destOrd="0" presId="urn:microsoft.com/office/officeart/2005/8/layout/orgChart1"/>
    <dgm:cxn modelId="{6D069D40-5113-42CE-ACF2-680D638E890C}" type="presParOf" srcId="{3B7F13F1-D975-4090-89B7-514AD0A15B6E}" destId="{EBA9C0C0-8589-41FE-AFF8-FC6994CC037F}" srcOrd="0" destOrd="0" presId="urn:microsoft.com/office/officeart/2005/8/layout/orgChart1"/>
    <dgm:cxn modelId="{A0135C30-B47B-4ADE-842E-02FFA6CB4D3D}" type="presParOf" srcId="{EBA9C0C0-8589-41FE-AFF8-FC6994CC037F}" destId="{55723F5A-F66D-4480-AFCE-D4F9F31B49A1}" srcOrd="0" destOrd="0" presId="urn:microsoft.com/office/officeart/2005/8/layout/orgChart1"/>
    <dgm:cxn modelId="{F19945E0-5D21-46C5-9C84-FC9A400EB516}" type="presParOf" srcId="{EBA9C0C0-8589-41FE-AFF8-FC6994CC037F}" destId="{8A864A8E-A5D2-45D9-8397-BFE05A12E485}" srcOrd="1" destOrd="0" presId="urn:microsoft.com/office/officeart/2005/8/layout/orgChart1"/>
    <dgm:cxn modelId="{62D46D9B-3D9B-405D-9EA6-B00B43AC7E78}" type="presParOf" srcId="{3B7F13F1-D975-4090-89B7-514AD0A15B6E}" destId="{2991B7D4-6639-482F-8BA1-EA58D00676D2}" srcOrd="1" destOrd="0" presId="urn:microsoft.com/office/officeart/2005/8/layout/orgChart1"/>
    <dgm:cxn modelId="{7CB3555A-EA53-47E3-9F06-4E64F367427D}" type="presParOf" srcId="{2991B7D4-6639-482F-8BA1-EA58D00676D2}" destId="{A65DBB34-99D8-41F6-857E-CDEE12BD127D}" srcOrd="0" destOrd="0" presId="urn:microsoft.com/office/officeart/2005/8/layout/orgChart1"/>
    <dgm:cxn modelId="{88319165-42E3-463D-9386-D2B7365EA4EA}" type="presParOf" srcId="{2991B7D4-6639-482F-8BA1-EA58D00676D2}" destId="{BFA05DDF-6DF2-4926-A437-812CEE1AC1EE}" srcOrd="1" destOrd="0" presId="urn:microsoft.com/office/officeart/2005/8/layout/orgChart1"/>
    <dgm:cxn modelId="{613BA420-F273-4F82-90BF-A90B4BA3FE17}" type="presParOf" srcId="{BFA05DDF-6DF2-4926-A437-812CEE1AC1EE}" destId="{672EF783-2D5A-4BD4-AB1F-BB850B797945}" srcOrd="0" destOrd="0" presId="urn:microsoft.com/office/officeart/2005/8/layout/orgChart1"/>
    <dgm:cxn modelId="{E55BA393-2C2A-49E3-B78C-8706402C04AD}" type="presParOf" srcId="{672EF783-2D5A-4BD4-AB1F-BB850B797945}" destId="{B8DB1E62-6014-4FEA-B87E-65129CC6F398}" srcOrd="0" destOrd="0" presId="urn:microsoft.com/office/officeart/2005/8/layout/orgChart1"/>
    <dgm:cxn modelId="{E28643C0-4C8C-4E53-BDEA-DBC5E080D2FA}" type="presParOf" srcId="{672EF783-2D5A-4BD4-AB1F-BB850B797945}" destId="{D4F5C683-99B2-42B3-BA1B-E4E1908A82B3}" srcOrd="1" destOrd="0" presId="urn:microsoft.com/office/officeart/2005/8/layout/orgChart1"/>
    <dgm:cxn modelId="{0EB930E3-CF4C-4D96-8B0B-813C53133682}" type="presParOf" srcId="{BFA05DDF-6DF2-4926-A437-812CEE1AC1EE}" destId="{A0D42DD1-56E4-4FEB-9D9C-43F6F38FE11B}" srcOrd="1" destOrd="0" presId="urn:microsoft.com/office/officeart/2005/8/layout/orgChart1"/>
    <dgm:cxn modelId="{6C3A3CA2-6B2D-47D7-B58F-8449307D8241}" type="presParOf" srcId="{BFA05DDF-6DF2-4926-A437-812CEE1AC1EE}" destId="{AA32D05E-A6BA-4FBD-AFFB-B8535CC49E5C}" srcOrd="2" destOrd="0" presId="urn:microsoft.com/office/officeart/2005/8/layout/orgChart1"/>
    <dgm:cxn modelId="{924B19CD-E75F-4AC5-B876-E86D8766445D}" type="presParOf" srcId="{2991B7D4-6639-482F-8BA1-EA58D00676D2}" destId="{416619EB-F75E-43AB-BCCC-8069562BEDE9}" srcOrd="2" destOrd="0" presId="urn:microsoft.com/office/officeart/2005/8/layout/orgChart1"/>
    <dgm:cxn modelId="{2CF18C1F-756A-4CE8-9145-EC2454B29CD4}" type="presParOf" srcId="{2991B7D4-6639-482F-8BA1-EA58D00676D2}" destId="{A913E316-35F1-4333-BB81-DEC024188779}" srcOrd="3" destOrd="0" presId="urn:microsoft.com/office/officeart/2005/8/layout/orgChart1"/>
    <dgm:cxn modelId="{24A314D2-2F08-44F7-9E0C-6B85F1590A94}" type="presParOf" srcId="{A913E316-35F1-4333-BB81-DEC024188779}" destId="{7ACDE085-43D3-4FC7-A06E-355045B4F67E}" srcOrd="0" destOrd="0" presId="urn:microsoft.com/office/officeart/2005/8/layout/orgChart1"/>
    <dgm:cxn modelId="{86F72E3A-A11E-4AF0-BC8B-DD97B444908D}" type="presParOf" srcId="{7ACDE085-43D3-4FC7-A06E-355045B4F67E}" destId="{406BFAC7-5947-461D-88F9-1EFADC927904}" srcOrd="0" destOrd="0" presId="urn:microsoft.com/office/officeart/2005/8/layout/orgChart1"/>
    <dgm:cxn modelId="{56CBE3CA-4470-46D3-B317-3768992C7EEE}" type="presParOf" srcId="{7ACDE085-43D3-4FC7-A06E-355045B4F67E}" destId="{D648866A-7E87-469E-9558-F18313702F32}" srcOrd="1" destOrd="0" presId="urn:microsoft.com/office/officeart/2005/8/layout/orgChart1"/>
    <dgm:cxn modelId="{3A1F3BCA-6B02-472A-A3DF-DBC0156EDCB2}" type="presParOf" srcId="{A913E316-35F1-4333-BB81-DEC024188779}" destId="{0FAE92AA-A844-45C6-AAE1-1C586F149D83}" srcOrd="1" destOrd="0" presId="urn:microsoft.com/office/officeart/2005/8/layout/orgChart1"/>
    <dgm:cxn modelId="{4AB279D1-17C4-4BC6-B5AF-CCC8CF63037C}" type="presParOf" srcId="{A913E316-35F1-4333-BB81-DEC024188779}" destId="{0DD4DD42-5C04-4AE1-904B-E70E9DCACCAF}" srcOrd="2" destOrd="0" presId="urn:microsoft.com/office/officeart/2005/8/layout/orgChart1"/>
    <dgm:cxn modelId="{AF26A444-7333-4CF1-97B6-6CAD927B8F70}" type="presParOf" srcId="{3B7F13F1-D975-4090-89B7-514AD0A15B6E}" destId="{B7CD0D4E-C3A2-4942-A649-A518AD56D47C}" srcOrd="2" destOrd="0" presId="urn:microsoft.com/office/officeart/2005/8/layout/orgChart1"/>
    <dgm:cxn modelId="{BE96DE38-A796-4AE0-921C-557697DA04DF}" type="presParOf" srcId="{16242E3C-3284-43E4-978C-DCFCEBBA7D9D}" destId="{2FAB7E9D-BA8F-41EE-8413-25A9D68E81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023277-9387-4AFB-B381-331EF53FCE1A}" type="doc">
      <dgm:prSet loTypeId="urn:microsoft.com/office/officeart/2005/8/layout/orgChart1" loCatId="hierarchy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7B3DA794-77BA-447B-A080-C83DD7C378E3}">
      <dgm:prSet/>
      <dgm:spPr>
        <a:ln>
          <a:noFill/>
        </a:ln>
        <a:effectLst>
          <a:outerShdw blurRad="184150" dist="241300" dir="11520000" sx="110000" sy="110000" algn="ctr">
            <a:srgbClr val="000000">
              <a:alpha val="18000"/>
            </a:srgbClr>
          </a:outerShdw>
        </a:effectLst>
        <a:scene3d>
          <a:camera prst="perspectiveContrastingRightFacing"/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gm:spPr>
      <dgm:t>
        <a:bodyPr/>
        <a:lstStyle/>
        <a:p>
          <a:pPr rtl="0"/>
          <a:r>
            <a:rPr 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執行長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Frank</a:t>
          </a:r>
          <a:endParaRPr lang="zh-TW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99C2317-0D83-438C-8322-BA347448ED50}" type="parTrans" cxnId="{C2928A39-5ABE-4B35-B060-8F00836E4024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0B380C5-0044-4A13-8408-B3ACA5C6D6AD}" type="sibTrans" cxnId="{C2928A39-5ABE-4B35-B060-8F00836E4024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F62AD5D-285E-4338-AE0D-C5244A95A3D4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pPr rtl="0"/>
          <a:r>
            <a:rPr 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財務部門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Sharon</a:t>
          </a:r>
          <a:endParaRPr lang="zh-TW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6482581-92F0-4739-926E-F7EF109E5875}" type="parTrans" cxnId="{D3C8606D-25A3-4A79-9A5D-5B91CC30A6DF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516CFD3-BDF1-4C8B-973A-8EF5A7B5514E}" type="sibTrans" cxnId="{D3C8606D-25A3-4A79-9A5D-5B91CC30A6DF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F5042616-5585-4B13-83E8-4AC58C352EE6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pPr rtl="0"/>
          <a:r>
            <a:rPr 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會計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Lisa</a:t>
          </a:r>
          <a:endParaRPr lang="zh-TW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49FE660-9A5C-4877-A312-0C6A50A404A4}" type="parTrans" cxnId="{3B37FE01-23F7-4C0D-AF3F-688F4B1DA12C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4354A7C5-668D-43CF-9E95-98FBC553E8C4}" type="sibTrans" cxnId="{3B37FE01-23F7-4C0D-AF3F-688F4B1DA12C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1534C33-E2DD-4879-92B0-D4ABD2033ECF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pPr rtl="0"/>
          <a:r>
            <a:rPr 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出納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Jane</a:t>
          </a:r>
          <a:endParaRPr lang="zh-TW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8B1FDB0-7F77-4362-A06E-A457F216DC25}" type="parTrans" cxnId="{3F5B9108-903A-4FFE-A2CC-DE7C51CA900A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F860A61-6D85-4B77-8E35-D6527CDF2A48}" type="sibTrans" cxnId="{3F5B9108-903A-4FFE-A2CC-DE7C51CA900A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2EFFA5C-5B98-44BB-BB24-6CBAFE50BB5F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pPr rtl="0"/>
          <a:r>
            <a:rPr 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工程部門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Rick</a:t>
          </a:r>
          <a:endParaRPr lang="zh-TW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26200DF6-9FF8-4630-8CB4-A3E1BE254470}" type="parTrans" cxnId="{B53FC453-5676-4199-9781-44BE98AE655A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11A0D1F-3C05-4C90-B0DB-F300D11CE7B2}" type="sibTrans" cxnId="{B53FC453-5676-4199-9781-44BE98AE655A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AAB01C61-5B59-4662-BB29-9FC785FA1823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pPr rtl="0"/>
          <a:r>
            <a:rPr 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研發</a:t>
          </a:r>
          <a:r>
            <a:rPr lang="zh-TW" alt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部門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Peter</a:t>
          </a:r>
          <a:endParaRPr lang="zh-TW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CAFA5EAC-5ED9-4785-84FE-D56C2E5FECA7}" type="parTrans" cxnId="{D8A6897A-0242-45AC-9127-2FD37548BAB2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AD844B3-104D-4F00-A24B-31089B1B920B}" type="sibTrans" cxnId="{D8A6897A-0242-45AC-9127-2FD37548BAB2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345D4D39-C71B-4C83-8ECD-1EE48CAF4366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pPr rtl="0"/>
          <a:r>
            <a:rPr 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技術支援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Wing</a:t>
          </a:r>
          <a:endParaRPr lang="zh-TW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7C26C4E-0B1E-486E-BDCB-C96D76D2D5DD}" type="parTrans" cxnId="{BAA0EAC4-BDC2-4DF1-A0D9-2E80DAF31A71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A969262-8EF2-4871-A301-B0B501C787A7}" type="sibTrans" cxnId="{BAA0EAC4-BDC2-4DF1-A0D9-2E80DAF31A71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77437FB-BBCE-425B-8726-3C7A2743BC70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pPr rtl="0"/>
          <a:r>
            <a:rPr 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行政部門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Doris</a:t>
          </a:r>
          <a:endParaRPr lang="zh-TW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33ABCB9-0A6D-4A2D-B2A1-0B1718EFF0BB}" type="parTrans" cxnId="{C286F23B-0D25-47F9-AFD4-8C05607FCF43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74BB040-8465-4D17-AECE-F0AD81B98167}" type="sibTrans" cxnId="{C286F23B-0D25-47F9-AFD4-8C05607FCF43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E518D4A1-DD99-450C-A721-8EFD1EB334A4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pPr rtl="0"/>
          <a:r>
            <a:rPr 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業務部門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Fisher</a:t>
          </a:r>
          <a:endParaRPr lang="zh-TW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9ED2B6E-7FBB-4A4E-87E2-B45BDC613B4F}" type="parTrans" cxnId="{E153BE8E-87FB-417E-9E4D-2E4B17AB31D6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A80FB80-34A4-4260-9B52-C16F9F4B358D}" type="sibTrans" cxnId="{E153BE8E-87FB-417E-9E4D-2E4B17AB31D6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1D02A81-7DB3-418C-84A8-035548E3E3D7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r>
            <a:rPr lang="zh-TW" alt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國內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Paul</a:t>
          </a:r>
          <a:endParaRPr lang="zh-TW" alt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5696735-553F-4C57-A0C7-88D8DFC0229A}" type="parTrans" cxnId="{AFCF9755-1098-4576-ABE1-1CCBAB83B664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3D1460B-D9DA-4264-AD20-1C2966D143C6}" type="sibTrans" cxnId="{AFCF9755-1098-4576-ABE1-1CCBAB83B664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B9151BE8-DB79-47DE-AD9D-EE7F2117B84D}">
      <dgm:prSet/>
      <dgm:spPr>
        <a:scene3d>
          <a:camera prst="orthographicFront"/>
          <a:lightRig rig="threePt" dir="t"/>
        </a:scene3d>
        <a:sp3d prstMaterial="plastic">
          <a:bevelT w="127000" h="25400" prst="relaxedInset"/>
        </a:sp3d>
      </dgm:spPr>
      <dgm:t>
        <a:bodyPr/>
        <a:lstStyle/>
        <a:p>
          <a:r>
            <a:rPr lang="zh-TW" altLang="en-US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國外</a:t>
          </a: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Hank</a:t>
          </a:r>
          <a:endParaRPr lang="zh-TW" altLang="en-US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71C8AA19-462C-4E1C-84FB-D2917AD2F1AD}" type="parTrans" cxnId="{418DBE73-9E22-454E-A477-E3F45FAE2B87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gm:spPr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D1F87C1-FB8C-4BE5-9657-34792B966A32}" type="sibTrans" cxnId="{418DBE73-9E22-454E-A477-E3F45FAE2B87}">
      <dgm:prSet/>
      <dgm:spPr/>
      <dgm:t>
        <a:bodyPr/>
        <a:lstStyle/>
        <a:p>
          <a:endParaRPr lang="zh-TW" altLang="en-US" b="0" cap="none" spc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030C8816-F840-4824-8881-3FB6DEA8C079}" type="pres">
      <dgm:prSet presAssocID="{F6023277-9387-4AFB-B381-331EF53FCE1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16242E3C-3284-43E4-978C-DCFCEBBA7D9D}" type="pres">
      <dgm:prSet presAssocID="{7B3DA794-77BA-447B-A080-C83DD7C378E3}" presName="hierRoot1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86D7CD85-DD2A-4F64-97F7-79F171A13645}" type="pres">
      <dgm:prSet presAssocID="{7B3DA794-77BA-447B-A080-C83DD7C378E3}" presName="rootComposite1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224506F-858F-4696-A324-16DE63B94556}" type="pres">
      <dgm:prSet presAssocID="{7B3DA794-77BA-447B-A080-C83DD7C378E3}" presName="rootText1" presStyleLbl="node0" presStyleIdx="0" presStyleCnt="1">
        <dgm:presLayoutVars>
          <dgm:chPref val="3"/>
        </dgm:presLayoutVars>
      </dgm:prSet>
      <dgm:spPr/>
    </dgm:pt>
    <dgm:pt modelId="{44BD2395-B25D-434F-82C9-DFDE40E9587A}" type="pres">
      <dgm:prSet presAssocID="{7B3DA794-77BA-447B-A080-C83DD7C378E3}" presName="rootConnector1" presStyleLbl="node1" presStyleIdx="0" presStyleCnt="0"/>
      <dgm:spPr/>
    </dgm:pt>
    <dgm:pt modelId="{60CF8C4B-D163-469D-931C-679534D313BE}" type="pres">
      <dgm:prSet presAssocID="{7B3DA794-77BA-447B-A080-C83DD7C378E3}" presName="hierChild2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34811C72-29D8-4084-9FA5-E1147345C043}" type="pres">
      <dgm:prSet presAssocID="{86482581-92F0-4739-926E-F7EF109E5875}" presName="Name37" presStyleLbl="parChTrans1D2" presStyleIdx="0" presStyleCnt="5"/>
      <dgm:spPr/>
    </dgm:pt>
    <dgm:pt modelId="{2C47B81D-EF05-4295-BA59-9EF4F4583E6C}" type="pres">
      <dgm:prSet presAssocID="{9F62AD5D-285E-4338-AE0D-C5244A95A3D4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598D5DB7-DD64-4CCD-9C25-177F1CEC21F0}" type="pres">
      <dgm:prSet presAssocID="{9F62AD5D-285E-4338-AE0D-C5244A95A3D4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322CA87A-3E1C-41F0-8F8D-4B9A427D0069}" type="pres">
      <dgm:prSet presAssocID="{9F62AD5D-285E-4338-AE0D-C5244A95A3D4}" presName="rootText" presStyleLbl="node2" presStyleIdx="0" presStyleCnt="5">
        <dgm:presLayoutVars>
          <dgm:chPref val="3"/>
        </dgm:presLayoutVars>
      </dgm:prSet>
      <dgm:spPr/>
    </dgm:pt>
    <dgm:pt modelId="{9A4C02CF-CF1B-4306-9586-DD8601CB3EE2}" type="pres">
      <dgm:prSet presAssocID="{9F62AD5D-285E-4338-AE0D-C5244A95A3D4}" presName="rootConnector" presStyleLbl="node2" presStyleIdx="0" presStyleCnt="5"/>
      <dgm:spPr/>
    </dgm:pt>
    <dgm:pt modelId="{CB16EA63-8E38-4022-B4A0-4AE49ED214E7}" type="pres">
      <dgm:prSet presAssocID="{9F62AD5D-285E-4338-AE0D-C5244A95A3D4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3C7C5AE4-E0A4-4D27-9C91-3742E9BF6449}" type="pres">
      <dgm:prSet presAssocID="{849FE660-9A5C-4877-A312-0C6A50A404A4}" presName="Name37" presStyleLbl="parChTrans1D3" presStyleIdx="0" presStyleCnt="5"/>
      <dgm:spPr/>
    </dgm:pt>
    <dgm:pt modelId="{57B87954-AEC9-4FEC-BAEF-1AC6E07342AE}" type="pres">
      <dgm:prSet presAssocID="{F5042616-5585-4B13-83E8-4AC58C352EE6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0DAC5550-30D6-48D2-865C-D78103768BFC}" type="pres">
      <dgm:prSet presAssocID="{F5042616-5585-4B13-83E8-4AC58C352EE6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1B0D0642-C28B-4B14-B894-7F26CAB85378}" type="pres">
      <dgm:prSet presAssocID="{F5042616-5585-4B13-83E8-4AC58C352EE6}" presName="rootText" presStyleLbl="node3" presStyleIdx="0" presStyleCnt="5">
        <dgm:presLayoutVars>
          <dgm:chPref val="3"/>
        </dgm:presLayoutVars>
      </dgm:prSet>
      <dgm:spPr/>
    </dgm:pt>
    <dgm:pt modelId="{1C40674F-6D14-48B0-BAE3-9B310901B266}" type="pres">
      <dgm:prSet presAssocID="{F5042616-5585-4B13-83E8-4AC58C352EE6}" presName="rootConnector" presStyleLbl="node3" presStyleIdx="0" presStyleCnt="5"/>
      <dgm:spPr/>
    </dgm:pt>
    <dgm:pt modelId="{8CA2117E-4A18-45E6-B041-F66E7C92AEA8}" type="pres">
      <dgm:prSet presAssocID="{F5042616-5585-4B13-83E8-4AC58C352EE6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2674344-4E7C-4CD1-9537-AC0D228E3340}" type="pres">
      <dgm:prSet presAssocID="{F5042616-5585-4B13-83E8-4AC58C352EE6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3FC39DDB-1716-4CB4-8A6E-164D09860AA5}" type="pres">
      <dgm:prSet presAssocID="{E8B1FDB0-7F77-4362-A06E-A457F216DC25}" presName="Name37" presStyleLbl="parChTrans1D3" presStyleIdx="1" presStyleCnt="5"/>
      <dgm:spPr/>
    </dgm:pt>
    <dgm:pt modelId="{3A120EEC-8DFB-4E10-905B-AD8075B8C4AD}" type="pres">
      <dgm:prSet presAssocID="{A1534C33-E2DD-4879-92B0-D4ABD2033ECF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A7D97F1-45DA-4257-813E-AE62458E3790}" type="pres">
      <dgm:prSet presAssocID="{A1534C33-E2DD-4879-92B0-D4ABD2033ECF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AB57C15E-C354-478F-B05B-39808227762A}" type="pres">
      <dgm:prSet presAssocID="{A1534C33-E2DD-4879-92B0-D4ABD2033ECF}" presName="rootText" presStyleLbl="node3" presStyleIdx="1" presStyleCnt="5">
        <dgm:presLayoutVars>
          <dgm:chPref val="3"/>
        </dgm:presLayoutVars>
      </dgm:prSet>
      <dgm:spPr/>
    </dgm:pt>
    <dgm:pt modelId="{4F04860E-7FAB-4B95-B5E0-55FC6A094853}" type="pres">
      <dgm:prSet presAssocID="{A1534C33-E2DD-4879-92B0-D4ABD2033ECF}" presName="rootConnector" presStyleLbl="node3" presStyleIdx="1" presStyleCnt="5"/>
      <dgm:spPr/>
    </dgm:pt>
    <dgm:pt modelId="{214237CA-F7AE-4233-9292-EC40C170F2DF}" type="pres">
      <dgm:prSet presAssocID="{A1534C33-E2DD-4879-92B0-D4ABD2033ECF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F10A4F4-C1B2-4C6F-A930-6B36784BEE41}" type="pres">
      <dgm:prSet presAssocID="{A1534C33-E2DD-4879-92B0-D4ABD2033ECF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6A360445-1012-40A0-868A-AC9C75B3BDA1}" type="pres">
      <dgm:prSet presAssocID="{9F62AD5D-285E-4338-AE0D-C5244A95A3D4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D875DBC2-7E74-479A-8AA6-298FFBE83E3C}" type="pres">
      <dgm:prSet presAssocID="{CAFA5EAC-5ED9-4785-84FE-D56C2E5FECA7}" presName="Name37" presStyleLbl="parChTrans1D2" presStyleIdx="1" presStyleCnt="5"/>
      <dgm:spPr/>
    </dgm:pt>
    <dgm:pt modelId="{2881CFDF-184C-48D3-A552-85EDA4256727}" type="pres">
      <dgm:prSet presAssocID="{AAB01C61-5B59-4662-BB29-9FC785FA1823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6AB29895-F540-4000-BD9F-B9121D803B97}" type="pres">
      <dgm:prSet presAssocID="{AAB01C61-5B59-4662-BB29-9FC785FA1823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3C1A215F-2E10-41AE-8F00-373165037809}" type="pres">
      <dgm:prSet presAssocID="{AAB01C61-5B59-4662-BB29-9FC785FA182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EF8FB2A-4DDC-4604-B817-A6D35E3F8FAB}" type="pres">
      <dgm:prSet presAssocID="{AAB01C61-5B59-4662-BB29-9FC785FA1823}" presName="rootConnector" presStyleLbl="node2" presStyleIdx="1" presStyleCnt="5"/>
      <dgm:spPr/>
    </dgm:pt>
    <dgm:pt modelId="{1222C96D-2F80-44A2-A44B-DB370F4FBA1E}" type="pres">
      <dgm:prSet presAssocID="{AAB01C61-5B59-4662-BB29-9FC785FA1823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35A12489-998E-4141-B564-2E5AEC4DB2E1}" type="pres">
      <dgm:prSet presAssocID="{07C26C4E-0B1E-486E-BDCB-C96D76D2D5DD}" presName="Name37" presStyleLbl="parChTrans1D3" presStyleIdx="2" presStyleCnt="5"/>
      <dgm:spPr/>
    </dgm:pt>
    <dgm:pt modelId="{3C755D49-C8D2-4666-8E22-963F204E122A}" type="pres">
      <dgm:prSet presAssocID="{345D4D39-C71B-4C83-8ECD-1EE48CAF4366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698E74F-68B2-45F4-8EDE-E42BFCFDDD1C}" type="pres">
      <dgm:prSet presAssocID="{345D4D39-C71B-4C83-8ECD-1EE48CAF4366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CF79D99C-25E8-4CE5-9A01-128868F55F45}" type="pres">
      <dgm:prSet presAssocID="{345D4D39-C71B-4C83-8ECD-1EE48CAF4366}" presName="rootText" presStyleLbl="node3" presStyleIdx="2" presStyleCnt="5">
        <dgm:presLayoutVars>
          <dgm:chPref val="3"/>
        </dgm:presLayoutVars>
      </dgm:prSet>
      <dgm:spPr>
        <a:prstGeom prst="homePlate">
          <a:avLst/>
        </a:prstGeom>
      </dgm:spPr>
    </dgm:pt>
    <dgm:pt modelId="{FB27DE33-8E20-45EC-9396-7C808F567728}" type="pres">
      <dgm:prSet presAssocID="{345D4D39-C71B-4C83-8ECD-1EE48CAF4366}" presName="rootConnector" presStyleLbl="node3" presStyleIdx="2" presStyleCnt="5"/>
      <dgm:spPr/>
    </dgm:pt>
    <dgm:pt modelId="{F037E7A0-C989-40A4-967B-EB1D07806433}" type="pres">
      <dgm:prSet presAssocID="{345D4D39-C71B-4C83-8ECD-1EE48CAF4366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A0E4EDD-0604-4D44-86B7-52783B55D824}" type="pres">
      <dgm:prSet presAssocID="{345D4D39-C71B-4C83-8ECD-1EE48CAF4366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1BA01A4D-A553-4188-A7A9-C643281B15F3}" type="pres">
      <dgm:prSet presAssocID="{AAB01C61-5B59-4662-BB29-9FC785FA1823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FEAF095B-7955-4364-88F1-0ACF6DF5598A}" type="pres">
      <dgm:prSet presAssocID="{26200DF6-9FF8-4630-8CB4-A3E1BE254470}" presName="Name37" presStyleLbl="parChTrans1D2" presStyleIdx="2" presStyleCnt="5"/>
      <dgm:spPr/>
    </dgm:pt>
    <dgm:pt modelId="{A3FECD4E-B4AC-46D1-AFF6-4952EB5B2007}" type="pres">
      <dgm:prSet presAssocID="{52EFFA5C-5B98-44BB-BB24-6CBAFE50BB5F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6AC224D2-69D1-4B89-9C1C-7E5ED8665585}" type="pres">
      <dgm:prSet presAssocID="{52EFFA5C-5B98-44BB-BB24-6CBAFE50BB5F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5C0AD5E7-62B6-4ACF-B6D8-5FA1B641D89E}" type="pres">
      <dgm:prSet presAssocID="{52EFFA5C-5B98-44BB-BB24-6CBAFE50BB5F}" presName="rootText" presStyleLbl="node2" presStyleIdx="2" presStyleCnt="5">
        <dgm:presLayoutVars>
          <dgm:chPref val="3"/>
        </dgm:presLayoutVars>
      </dgm:prSet>
      <dgm:spPr/>
    </dgm:pt>
    <dgm:pt modelId="{AA87FF49-66AC-4B58-8084-F187738A62EE}" type="pres">
      <dgm:prSet presAssocID="{52EFFA5C-5B98-44BB-BB24-6CBAFE50BB5F}" presName="rootConnector" presStyleLbl="node2" presStyleIdx="2" presStyleCnt="5"/>
      <dgm:spPr/>
    </dgm:pt>
    <dgm:pt modelId="{1D5E2948-C302-48E8-9A45-86F3906098C6}" type="pres">
      <dgm:prSet presAssocID="{52EFFA5C-5B98-44BB-BB24-6CBAFE50BB5F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42FBD637-111E-485E-8DB0-463927240B61}" type="pres">
      <dgm:prSet presAssocID="{52EFFA5C-5B98-44BB-BB24-6CBAFE50BB5F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63334F7-6B37-4C0E-A5FE-C9F14D603A41}" type="pres">
      <dgm:prSet presAssocID="{033ABCB9-0A6D-4A2D-B2A1-0B1718EFF0BB}" presName="Name37" presStyleLbl="parChTrans1D2" presStyleIdx="3" presStyleCnt="5"/>
      <dgm:spPr/>
    </dgm:pt>
    <dgm:pt modelId="{95B08DEB-0839-4A95-B61F-4D827EE03A49}" type="pres">
      <dgm:prSet presAssocID="{E77437FB-BBCE-425B-8726-3C7A2743BC70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4992E104-18B8-4F76-B864-062BD95A2D30}" type="pres">
      <dgm:prSet presAssocID="{E77437FB-BBCE-425B-8726-3C7A2743BC70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618D9DD7-243F-47FC-A186-D4A395EE0A7C}" type="pres">
      <dgm:prSet presAssocID="{E77437FB-BBCE-425B-8726-3C7A2743BC70}" presName="rootText" presStyleLbl="node2" presStyleIdx="3" presStyleCnt="5">
        <dgm:presLayoutVars>
          <dgm:chPref val="3"/>
        </dgm:presLayoutVars>
      </dgm:prSet>
      <dgm:spPr/>
    </dgm:pt>
    <dgm:pt modelId="{0599D812-6200-4CBB-83BC-294B43E0E200}" type="pres">
      <dgm:prSet presAssocID="{E77437FB-BBCE-425B-8726-3C7A2743BC70}" presName="rootConnector" presStyleLbl="node2" presStyleIdx="3" presStyleCnt="5"/>
      <dgm:spPr/>
    </dgm:pt>
    <dgm:pt modelId="{CC588040-FA83-41C1-B834-666A500BAE8D}" type="pres">
      <dgm:prSet presAssocID="{E77437FB-BBCE-425B-8726-3C7A2743BC70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A7AABAF3-9DFA-44BB-8619-105698C57CFB}" type="pres">
      <dgm:prSet presAssocID="{E77437FB-BBCE-425B-8726-3C7A2743BC70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4F98CAC6-7E2A-4669-9383-0C8D0D614D5C}" type="pres">
      <dgm:prSet presAssocID="{09ED2B6E-7FBB-4A4E-87E2-B45BDC613B4F}" presName="Name37" presStyleLbl="parChTrans1D2" presStyleIdx="4" presStyleCnt="5"/>
      <dgm:spPr/>
    </dgm:pt>
    <dgm:pt modelId="{3B7F13F1-D975-4090-89B7-514AD0A15B6E}" type="pres">
      <dgm:prSet presAssocID="{E518D4A1-DD99-450C-A721-8EFD1EB334A4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EBA9C0C0-8589-41FE-AFF8-FC6994CC037F}" type="pres">
      <dgm:prSet presAssocID="{E518D4A1-DD99-450C-A721-8EFD1EB334A4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55723F5A-F66D-4480-AFCE-D4F9F31B49A1}" type="pres">
      <dgm:prSet presAssocID="{E518D4A1-DD99-450C-A721-8EFD1EB334A4}" presName="rootText" presStyleLbl="node2" presStyleIdx="4" presStyleCnt="5">
        <dgm:presLayoutVars>
          <dgm:chPref val="3"/>
        </dgm:presLayoutVars>
      </dgm:prSet>
      <dgm:spPr/>
    </dgm:pt>
    <dgm:pt modelId="{8A864A8E-A5D2-45D9-8397-BFE05A12E485}" type="pres">
      <dgm:prSet presAssocID="{E518D4A1-DD99-450C-A721-8EFD1EB334A4}" presName="rootConnector" presStyleLbl="node2" presStyleIdx="4" presStyleCnt="5"/>
      <dgm:spPr/>
    </dgm:pt>
    <dgm:pt modelId="{2991B7D4-6639-482F-8BA1-EA58D00676D2}" type="pres">
      <dgm:prSet presAssocID="{E518D4A1-DD99-450C-A721-8EFD1EB334A4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A65DBB34-99D8-41F6-857E-CDEE12BD127D}" type="pres">
      <dgm:prSet presAssocID="{B5696735-553F-4C57-A0C7-88D8DFC0229A}" presName="Name37" presStyleLbl="parChTrans1D3" presStyleIdx="3" presStyleCnt="5"/>
      <dgm:spPr/>
    </dgm:pt>
    <dgm:pt modelId="{BFA05DDF-6DF2-4926-A437-812CEE1AC1EE}" type="pres">
      <dgm:prSet presAssocID="{D1D02A81-7DB3-418C-84A8-035548E3E3D7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672EF783-2D5A-4BD4-AB1F-BB850B797945}" type="pres">
      <dgm:prSet presAssocID="{D1D02A81-7DB3-418C-84A8-035548E3E3D7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B8DB1E62-6014-4FEA-B87E-65129CC6F398}" type="pres">
      <dgm:prSet presAssocID="{D1D02A81-7DB3-418C-84A8-035548E3E3D7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D4F5C683-99B2-42B3-BA1B-E4E1908A82B3}" type="pres">
      <dgm:prSet presAssocID="{D1D02A81-7DB3-418C-84A8-035548E3E3D7}" presName="rootConnector" presStyleLbl="node3" presStyleIdx="3" presStyleCnt="5"/>
      <dgm:spPr/>
    </dgm:pt>
    <dgm:pt modelId="{A0D42DD1-56E4-4FEB-9D9C-43F6F38FE11B}" type="pres">
      <dgm:prSet presAssocID="{D1D02A81-7DB3-418C-84A8-035548E3E3D7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AA32D05E-A6BA-4FBD-AFFB-B8535CC49E5C}" type="pres">
      <dgm:prSet presAssocID="{D1D02A81-7DB3-418C-84A8-035548E3E3D7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416619EB-F75E-43AB-BCCC-8069562BEDE9}" type="pres">
      <dgm:prSet presAssocID="{71C8AA19-462C-4E1C-84FB-D2917AD2F1AD}" presName="Name37" presStyleLbl="parChTrans1D3" presStyleIdx="4" presStyleCnt="5"/>
      <dgm:spPr/>
    </dgm:pt>
    <dgm:pt modelId="{A913E316-35F1-4333-BB81-DEC024188779}" type="pres">
      <dgm:prSet presAssocID="{B9151BE8-DB79-47DE-AD9D-EE7F2117B84D}" presName="hierRoot2" presStyleCnt="0">
        <dgm:presLayoutVars>
          <dgm:hierBranch val="init"/>
        </dgm:presLayoutVars>
      </dgm:prSet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7ACDE085-43D3-4FC7-A06E-355045B4F67E}" type="pres">
      <dgm:prSet presAssocID="{B9151BE8-DB79-47DE-AD9D-EE7F2117B84D}" presName="rootComposite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406BFAC7-5947-461D-88F9-1EFADC927904}" type="pres">
      <dgm:prSet presAssocID="{B9151BE8-DB79-47DE-AD9D-EE7F2117B84D}" presName="rootText" presStyleLbl="node3" presStyleIdx="4" presStyleCnt="5">
        <dgm:presLayoutVars>
          <dgm:chPref val="3"/>
        </dgm:presLayoutVars>
      </dgm:prSet>
      <dgm:spPr/>
    </dgm:pt>
    <dgm:pt modelId="{D648866A-7E87-469E-9558-F18313702F32}" type="pres">
      <dgm:prSet presAssocID="{B9151BE8-DB79-47DE-AD9D-EE7F2117B84D}" presName="rootConnector" presStyleLbl="node3" presStyleIdx="4" presStyleCnt="5"/>
      <dgm:spPr/>
    </dgm:pt>
    <dgm:pt modelId="{0FAE92AA-A844-45C6-AAE1-1C586F149D83}" type="pres">
      <dgm:prSet presAssocID="{B9151BE8-DB79-47DE-AD9D-EE7F2117B84D}" presName="hierChild4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0DD4DD42-5C04-4AE1-904B-E70E9DCACCAF}" type="pres">
      <dgm:prSet presAssocID="{B9151BE8-DB79-47DE-AD9D-EE7F2117B84D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B7CD0D4E-C3A2-4942-A649-A518AD56D47C}" type="pres">
      <dgm:prSet presAssocID="{E518D4A1-DD99-450C-A721-8EFD1EB334A4}" presName="hierChild5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  <dgm:pt modelId="{2FAB7E9D-BA8F-41EE-8413-25A9D68E8128}" type="pres">
      <dgm:prSet presAssocID="{7B3DA794-77BA-447B-A080-C83DD7C378E3}" presName="hierChild3" presStyleCnt="0"/>
      <dgm:spPr>
        <a:scene3d>
          <a:camera prst="orthographicFront"/>
          <a:lightRig rig="threePt" dir="t"/>
        </a:scene3d>
        <a:sp3d>
          <a:bevelT prst="relaxedInset"/>
        </a:sp3d>
      </dgm:spPr>
    </dgm:pt>
  </dgm:ptLst>
  <dgm:cxnLst>
    <dgm:cxn modelId="{03296181-AC75-4EE6-81CC-6C7618DBD144}" type="presOf" srcId="{E8B1FDB0-7F77-4362-A06E-A457F216DC25}" destId="{3FC39DDB-1716-4CB4-8A6E-164D09860AA5}" srcOrd="0" destOrd="0" presId="urn:microsoft.com/office/officeart/2005/8/layout/orgChart1"/>
    <dgm:cxn modelId="{059743E1-A094-4982-9ACE-0E64AEE08785}" type="presOf" srcId="{345D4D39-C71B-4C83-8ECD-1EE48CAF4366}" destId="{FB27DE33-8E20-45EC-9396-7C808F567728}" srcOrd="1" destOrd="0" presId="urn:microsoft.com/office/officeart/2005/8/layout/orgChart1"/>
    <dgm:cxn modelId="{E33C38F3-92C6-4FF5-ABFA-EF606D4DB2B8}" type="presOf" srcId="{849FE660-9A5C-4877-A312-0C6A50A404A4}" destId="{3C7C5AE4-E0A4-4D27-9C91-3742E9BF6449}" srcOrd="0" destOrd="0" presId="urn:microsoft.com/office/officeart/2005/8/layout/orgChart1"/>
    <dgm:cxn modelId="{161901D7-AB39-4D5B-8A2B-375DE639AAF5}" type="presOf" srcId="{86482581-92F0-4739-926E-F7EF109E5875}" destId="{34811C72-29D8-4084-9FA5-E1147345C043}" srcOrd="0" destOrd="0" presId="urn:microsoft.com/office/officeart/2005/8/layout/orgChart1"/>
    <dgm:cxn modelId="{281B97A3-E41C-4C47-869C-BC114825BD38}" type="presOf" srcId="{E518D4A1-DD99-450C-A721-8EFD1EB334A4}" destId="{55723F5A-F66D-4480-AFCE-D4F9F31B49A1}" srcOrd="0" destOrd="0" presId="urn:microsoft.com/office/officeart/2005/8/layout/orgChart1"/>
    <dgm:cxn modelId="{C2928A39-5ABE-4B35-B060-8F00836E4024}" srcId="{F6023277-9387-4AFB-B381-331EF53FCE1A}" destId="{7B3DA794-77BA-447B-A080-C83DD7C378E3}" srcOrd="0" destOrd="0" parTransId="{D99C2317-0D83-438C-8322-BA347448ED50}" sibTransId="{90B380C5-0044-4A13-8408-B3ACA5C6D6AD}"/>
    <dgm:cxn modelId="{E153BE8E-87FB-417E-9E4D-2E4B17AB31D6}" srcId="{7B3DA794-77BA-447B-A080-C83DD7C378E3}" destId="{E518D4A1-DD99-450C-A721-8EFD1EB334A4}" srcOrd="4" destOrd="0" parTransId="{09ED2B6E-7FBB-4A4E-87E2-B45BDC613B4F}" sibTransId="{9A80FB80-34A4-4260-9B52-C16F9F4B358D}"/>
    <dgm:cxn modelId="{55E8D019-72E4-4645-96D6-C0F076BCAC5A}" type="presOf" srcId="{71C8AA19-462C-4E1C-84FB-D2917AD2F1AD}" destId="{416619EB-F75E-43AB-BCCC-8069562BEDE9}" srcOrd="0" destOrd="0" presId="urn:microsoft.com/office/officeart/2005/8/layout/orgChart1"/>
    <dgm:cxn modelId="{3371B73F-F1C5-48AB-85E0-55332F6239C7}" type="presOf" srcId="{F6023277-9387-4AFB-B381-331EF53FCE1A}" destId="{030C8816-F840-4824-8881-3FB6DEA8C079}" srcOrd="0" destOrd="0" presId="urn:microsoft.com/office/officeart/2005/8/layout/orgChart1"/>
    <dgm:cxn modelId="{F3152E8B-6A99-4D38-814C-1CAFE2E3F681}" type="presOf" srcId="{B9151BE8-DB79-47DE-AD9D-EE7F2117B84D}" destId="{D648866A-7E87-469E-9558-F18313702F32}" srcOrd="1" destOrd="0" presId="urn:microsoft.com/office/officeart/2005/8/layout/orgChart1"/>
    <dgm:cxn modelId="{418DBE73-9E22-454E-A477-E3F45FAE2B87}" srcId="{E518D4A1-DD99-450C-A721-8EFD1EB334A4}" destId="{B9151BE8-DB79-47DE-AD9D-EE7F2117B84D}" srcOrd="1" destOrd="0" parTransId="{71C8AA19-462C-4E1C-84FB-D2917AD2F1AD}" sibTransId="{0D1F87C1-FB8C-4BE5-9657-34792B966A32}"/>
    <dgm:cxn modelId="{54458591-58AF-4CBF-8E90-79BF90016A92}" type="presOf" srcId="{E77437FB-BBCE-425B-8726-3C7A2743BC70}" destId="{618D9DD7-243F-47FC-A186-D4A395EE0A7C}" srcOrd="0" destOrd="0" presId="urn:microsoft.com/office/officeart/2005/8/layout/orgChart1"/>
    <dgm:cxn modelId="{8ECC3352-B44E-4284-83BD-661E7A4F56D0}" type="presOf" srcId="{9F62AD5D-285E-4338-AE0D-C5244A95A3D4}" destId="{9A4C02CF-CF1B-4306-9586-DD8601CB3EE2}" srcOrd="1" destOrd="0" presId="urn:microsoft.com/office/officeart/2005/8/layout/orgChart1"/>
    <dgm:cxn modelId="{9E37431A-5AE5-4109-876D-38A5480749C9}" type="presOf" srcId="{7B3DA794-77BA-447B-A080-C83DD7C378E3}" destId="{44BD2395-B25D-434F-82C9-DFDE40E9587A}" srcOrd="1" destOrd="0" presId="urn:microsoft.com/office/officeart/2005/8/layout/orgChart1"/>
    <dgm:cxn modelId="{C286F23B-0D25-47F9-AFD4-8C05607FCF43}" srcId="{7B3DA794-77BA-447B-A080-C83DD7C378E3}" destId="{E77437FB-BBCE-425B-8726-3C7A2743BC70}" srcOrd="3" destOrd="0" parTransId="{033ABCB9-0A6D-4A2D-B2A1-0B1718EFF0BB}" sibTransId="{E74BB040-8465-4D17-AECE-F0AD81B98167}"/>
    <dgm:cxn modelId="{35D2A0E3-8D2D-4920-AFA0-BD6A6BA98A51}" type="presOf" srcId="{E77437FB-BBCE-425B-8726-3C7A2743BC70}" destId="{0599D812-6200-4CBB-83BC-294B43E0E200}" srcOrd="1" destOrd="0" presId="urn:microsoft.com/office/officeart/2005/8/layout/orgChart1"/>
    <dgm:cxn modelId="{94F19BE0-2E78-4197-9396-61D647E7A44A}" type="presOf" srcId="{E518D4A1-DD99-450C-A721-8EFD1EB334A4}" destId="{8A864A8E-A5D2-45D9-8397-BFE05A12E485}" srcOrd="1" destOrd="0" presId="urn:microsoft.com/office/officeart/2005/8/layout/orgChart1"/>
    <dgm:cxn modelId="{5547CDF5-A184-4813-AE20-59BDE0BC8B10}" type="presOf" srcId="{B9151BE8-DB79-47DE-AD9D-EE7F2117B84D}" destId="{406BFAC7-5947-461D-88F9-1EFADC927904}" srcOrd="0" destOrd="0" presId="urn:microsoft.com/office/officeart/2005/8/layout/orgChart1"/>
    <dgm:cxn modelId="{B53FC453-5676-4199-9781-44BE98AE655A}" srcId="{7B3DA794-77BA-447B-A080-C83DD7C378E3}" destId="{52EFFA5C-5B98-44BB-BB24-6CBAFE50BB5F}" srcOrd="2" destOrd="0" parTransId="{26200DF6-9FF8-4630-8CB4-A3E1BE254470}" sibTransId="{911A0D1F-3C05-4C90-B0DB-F300D11CE7B2}"/>
    <dgm:cxn modelId="{3B37FE01-23F7-4C0D-AF3F-688F4B1DA12C}" srcId="{9F62AD5D-285E-4338-AE0D-C5244A95A3D4}" destId="{F5042616-5585-4B13-83E8-4AC58C352EE6}" srcOrd="0" destOrd="0" parTransId="{849FE660-9A5C-4877-A312-0C6A50A404A4}" sibTransId="{4354A7C5-668D-43CF-9E95-98FBC553E8C4}"/>
    <dgm:cxn modelId="{4CB065B4-1401-456E-8155-7D0ECCF9179A}" type="presOf" srcId="{D1D02A81-7DB3-418C-84A8-035548E3E3D7}" destId="{D4F5C683-99B2-42B3-BA1B-E4E1908A82B3}" srcOrd="1" destOrd="0" presId="urn:microsoft.com/office/officeart/2005/8/layout/orgChart1"/>
    <dgm:cxn modelId="{697B6689-7440-4C12-BC27-6345D3B54D68}" type="presOf" srcId="{52EFFA5C-5B98-44BB-BB24-6CBAFE50BB5F}" destId="{AA87FF49-66AC-4B58-8084-F187738A62EE}" srcOrd="1" destOrd="0" presId="urn:microsoft.com/office/officeart/2005/8/layout/orgChart1"/>
    <dgm:cxn modelId="{D3C8606D-25A3-4A79-9A5D-5B91CC30A6DF}" srcId="{7B3DA794-77BA-447B-A080-C83DD7C378E3}" destId="{9F62AD5D-285E-4338-AE0D-C5244A95A3D4}" srcOrd="0" destOrd="0" parTransId="{86482581-92F0-4739-926E-F7EF109E5875}" sibTransId="{9516CFD3-BDF1-4C8B-973A-8EF5A7B5514E}"/>
    <dgm:cxn modelId="{E13D994A-BD2C-46A7-865A-787B01349255}" type="presOf" srcId="{B5696735-553F-4C57-A0C7-88D8DFC0229A}" destId="{A65DBB34-99D8-41F6-857E-CDEE12BD127D}" srcOrd="0" destOrd="0" presId="urn:microsoft.com/office/officeart/2005/8/layout/orgChart1"/>
    <dgm:cxn modelId="{26436140-A278-4630-BE56-3429BBCF8CF8}" type="presOf" srcId="{A1534C33-E2DD-4879-92B0-D4ABD2033ECF}" destId="{AB57C15E-C354-478F-B05B-39808227762A}" srcOrd="0" destOrd="0" presId="urn:microsoft.com/office/officeart/2005/8/layout/orgChart1"/>
    <dgm:cxn modelId="{2564BAE8-D4BE-451A-8C61-0F1B2D8CF09C}" type="presOf" srcId="{26200DF6-9FF8-4630-8CB4-A3E1BE254470}" destId="{FEAF095B-7955-4364-88F1-0ACF6DF5598A}" srcOrd="0" destOrd="0" presId="urn:microsoft.com/office/officeart/2005/8/layout/orgChart1"/>
    <dgm:cxn modelId="{D8A6897A-0242-45AC-9127-2FD37548BAB2}" srcId="{7B3DA794-77BA-447B-A080-C83DD7C378E3}" destId="{AAB01C61-5B59-4662-BB29-9FC785FA1823}" srcOrd="1" destOrd="0" parTransId="{CAFA5EAC-5ED9-4785-84FE-D56C2E5FECA7}" sibTransId="{9AD844B3-104D-4F00-A24B-31089B1B920B}"/>
    <dgm:cxn modelId="{AFCF9755-1098-4576-ABE1-1CCBAB83B664}" srcId="{E518D4A1-DD99-450C-A721-8EFD1EB334A4}" destId="{D1D02A81-7DB3-418C-84A8-035548E3E3D7}" srcOrd="0" destOrd="0" parTransId="{B5696735-553F-4C57-A0C7-88D8DFC0229A}" sibTransId="{83D1460B-D9DA-4264-AD20-1C2966D143C6}"/>
    <dgm:cxn modelId="{3F5B9108-903A-4FFE-A2CC-DE7C51CA900A}" srcId="{9F62AD5D-285E-4338-AE0D-C5244A95A3D4}" destId="{A1534C33-E2DD-4879-92B0-D4ABD2033ECF}" srcOrd="1" destOrd="0" parTransId="{E8B1FDB0-7F77-4362-A06E-A457F216DC25}" sibTransId="{5F860A61-6D85-4B77-8E35-D6527CDF2A48}"/>
    <dgm:cxn modelId="{B98816C7-C69E-4685-A9FC-ADAF7DD27F95}" type="presOf" srcId="{07C26C4E-0B1E-486E-BDCB-C96D76D2D5DD}" destId="{35A12489-998E-4141-B564-2E5AEC4DB2E1}" srcOrd="0" destOrd="0" presId="urn:microsoft.com/office/officeart/2005/8/layout/orgChart1"/>
    <dgm:cxn modelId="{8934619F-DC7D-4F37-B77A-DBE5557CDCBC}" type="presOf" srcId="{CAFA5EAC-5ED9-4785-84FE-D56C2E5FECA7}" destId="{D875DBC2-7E74-479A-8AA6-298FFBE83E3C}" srcOrd="0" destOrd="0" presId="urn:microsoft.com/office/officeart/2005/8/layout/orgChart1"/>
    <dgm:cxn modelId="{C1418D42-E3FF-41AA-B2D4-9EBA282F1B8F}" type="presOf" srcId="{D1D02A81-7DB3-418C-84A8-035548E3E3D7}" destId="{B8DB1E62-6014-4FEA-B87E-65129CC6F398}" srcOrd="0" destOrd="0" presId="urn:microsoft.com/office/officeart/2005/8/layout/orgChart1"/>
    <dgm:cxn modelId="{36E9A0C8-0D6C-468D-B16A-6AEEF56B0AF5}" type="presOf" srcId="{52EFFA5C-5B98-44BB-BB24-6CBAFE50BB5F}" destId="{5C0AD5E7-62B6-4ACF-B6D8-5FA1B641D89E}" srcOrd="0" destOrd="0" presId="urn:microsoft.com/office/officeart/2005/8/layout/orgChart1"/>
    <dgm:cxn modelId="{CEC28BA2-7ABF-4792-9213-214B0159417A}" type="presOf" srcId="{F5042616-5585-4B13-83E8-4AC58C352EE6}" destId="{1C40674F-6D14-48B0-BAE3-9B310901B266}" srcOrd="1" destOrd="0" presId="urn:microsoft.com/office/officeart/2005/8/layout/orgChart1"/>
    <dgm:cxn modelId="{DB457B76-DFE8-4E89-A8B4-2763DBFBAD59}" type="presOf" srcId="{A1534C33-E2DD-4879-92B0-D4ABD2033ECF}" destId="{4F04860E-7FAB-4B95-B5E0-55FC6A094853}" srcOrd="1" destOrd="0" presId="urn:microsoft.com/office/officeart/2005/8/layout/orgChart1"/>
    <dgm:cxn modelId="{E6A3F37A-8F35-4CF6-9E4D-C0BE544EE003}" type="presOf" srcId="{345D4D39-C71B-4C83-8ECD-1EE48CAF4366}" destId="{CF79D99C-25E8-4CE5-9A01-128868F55F45}" srcOrd="0" destOrd="0" presId="urn:microsoft.com/office/officeart/2005/8/layout/orgChart1"/>
    <dgm:cxn modelId="{BAA0EAC4-BDC2-4DF1-A0D9-2E80DAF31A71}" srcId="{AAB01C61-5B59-4662-BB29-9FC785FA1823}" destId="{345D4D39-C71B-4C83-8ECD-1EE48CAF4366}" srcOrd="0" destOrd="0" parTransId="{07C26C4E-0B1E-486E-BDCB-C96D76D2D5DD}" sibTransId="{8A969262-8EF2-4871-A301-B0B501C787A7}"/>
    <dgm:cxn modelId="{BF2DA9A2-DB32-4612-A659-92CCE8136FFC}" type="presOf" srcId="{AAB01C61-5B59-4662-BB29-9FC785FA1823}" destId="{AEF8FB2A-4DDC-4604-B817-A6D35E3F8FAB}" srcOrd="1" destOrd="0" presId="urn:microsoft.com/office/officeart/2005/8/layout/orgChart1"/>
    <dgm:cxn modelId="{E0E2B37D-ED74-4EF1-A4A0-1200331AF770}" type="presOf" srcId="{AAB01C61-5B59-4662-BB29-9FC785FA1823}" destId="{3C1A215F-2E10-41AE-8F00-373165037809}" srcOrd="0" destOrd="0" presId="urn:microsoft.com/office/officeart/2005/8/layout/orgChart1"/>
    <dgm:cxn modelId="{E5797123-EE8A-4062-B531-32413FB8C3C6}" type="presOf" srcId="{7B3DA794-77BA-447B-A080-C83DD7C378E3}" destId="{E224506F-858F-4696-A324-16DE63B94556}" srcOrd="0" destOrd="0" presId="urn:microsoft.com/office/officeart/2005/8/layout/orgChart1"/>
    <dgm:cxn modelId="{40D30B43-8EA8-42ED-B643-A5E855305BE1}" type="presOf" srcId="{033ABCB9-0A6D-4A2D-B2A1-0B1718EFF0BB}" destId="{E63334F7-6B37-4C0E-A5FE-C9F14D603A41}" srcOrd="0" destOrd="0" presId="urn:microsoft.com/office/officeart/2005/8/layout/orgChart1"/>
    <dgm:cxn modelId="{12B34264-F28D-4107-A27C-F9EF8DDD29B3}" type="presOf" srcId="{09ED2B6E-7FBB-4A4E-87E2-B45BDC613B4F}" destId="{4F98CAC6-7E2A-4669-9383-0C8D0D614D5C}" srcOrd="0" destOrd="0" presId="urn:microsoft.com/office/officeart/2005/8/layout/orgChart1"/>
    <dgm:cxn modelId="{F2984962-E561-4309-BDDE-A5CBB62217EA}" type="presOf" srcId="{F5042616-5585-4B13-83E8-4AC58C352EE6}" destId="{1B0D0642-C28B-4B14-B894-7F26CAB85378}" srcOrd="0" destOrd="0" presId="urn:microsoft.com/office/officeart/2005/8/layout/orgChart1"/>
    <dgm:cxn modelId="{93A316A5-4F85-4085-A5AA-41EB6953C8AD}" type="presOf" srcId="{9F62AD5D-285E-4338-AE0D-C5244A95A3D4}" destId="{322CA87A-3E1C-41F0-8F8D-4B9A427D0069}" srcOrd="0" destOrd="0" presId="urn:microsoft.com/office/officeart/2005/8/layout/orgChart1"/>
    <dgm:cxn modelId="{732E2DF5-FFDF-47A0-B7B9-C15F5892BA54}" type="presParOf" srcId="{030C8816-F840-4824-8881-3FB6DEA8C079}" destId="{16242E3C-3284-43E4-978C-DCFCEBBA7D9D}" srcOrd="0" destOrd="0" presId="urn:microsoft.com/office/officeart/2005/8/layout/orgChart1"/>
    <dgm:cxn modelId="{4E962C63-16FB-4420-BE2C-1EC9E0509C13}" type="presParOf" srcId="{16242E3C-3284-43E4-978C-DCFCEBBA7D9D}" destId="{86D7CD85-DD2A-4F64-97F7-79F171A13645}" srcOrd="0" destOrd="0" presId="urn:microsoft.com/office/officeart/2005/8/layout/orgChart1"/>
    <dgm:cxn modelId="{DEDE3765-61C4-4A46-8588-6198CBC57DC9}" type="presParOf" srcId="{86D7CD85-DD2A-4F64-97F7-79F171A13645}" destId="{E224506F-858F-4696-A324-16DE63B94556}" srcOrd="0" destOrd="0" presId="urn:microsoft.com/office/officeart/2005/8/layout/orgChart1"/>
    <dgm:cxn modelId="{2521B643-C471-4196-9095-82C9D375B41E}" type="presParOf" srcId="{86D7CD85-DD2A-4F64-97F7-79F171A13645}" destId="{44BD2395-B25D-434F-82C9-DFDE40E9587A}" srcOrd="1" destOrd="0" presId="urn:microsoft.com/office/officeart/2005/8/layout/orgChart1"/>
    <dgm:cxn modelId="{A550E2B3-13BF-4185-9113-E66AFD1AE875}" type="presParOf" srcId="{16242E3C-3284-43E4-978C-DCFCEBBA7D9D}" destId="{60CF8C4B-D163-469D-931C-679534D313BE}" srcOrd="1" destOrd="0" presId="urn:microsoft.com/office/officeart/2005/8/layout/orgChart1"/>
    <dgm:cxn modelId="{81E5574F-7B42-4BD2-B9A7-BEF617B28BDE}" type="presParOf" srcId="{60CF8C4B-D163-469D-931C-679534D313BE}" destId="{34811C72-29D8-4084-9FA5-E1147345C043}" srcOrd="0" destOrd="0" presId="urn:microsoft.com/office/officeart/2005/8/layout/orgChart1"/>
    <dgm:cxn modelId="{05DDC80B-48A6-4AAD-B52F-75DABF9CC975}" type="presParOf" srcId="{60CF8C4B-D163-469D-931C-679534D313BE}" destId="{2C47B81D-EF05-4295-BA59-9EF4F4583E6C}" srcOrd="1" destOrd="0" presId="urn:microsoft.com/office/officeart/2005/8/layout/orgChart1"/>
    <dgm:cxn modelId="{0FDF36D1-EAF1-41E8-B0D8-3DE8FF275183}" type="presParOf" srcId="{2C47B81D-EF05-4295-BA59-9EF4F4583E6C}" destId="{598D5DB7-DD64-4CCD-9C25-177F1CEC21F0}" srcOrd="0" destOrd="0" presId="urn:microsoft.com/office/officeart/2005/8/layout/orgChart1"/>
    <dgm:cxn modelId="{A7EFC199-EA72-46C5-B880-6BA3AA76DE8F}" type="presParOf" srcId="{598D5DB7-DD64-4CCD-9C25-177F1CEC21F0}" destId="{322CA87A-3E1C-41F0-8F8D-4B9A427D0069}" srcOrd="0" destOrd="0" presId="urn:microsoft.com/office/officeart/2005/8/layout/orgChart1"/>
    <dgm:cxn modelId="{3797BC34-04F1-4ABD-86E3-67AEF38FD102}" type="presParOf" srcId="{598D5DB7-DD64-4CCD-9C25-177F1CEC21F0}" destId="{9A4C02CF-CF1B-4306-9586-DD8601CB3EE2}" srcOrd="1" destOrd="0" presId="urn:microsoft.com/office/officeart/2005/8/layout/orgChart1"/>
    <dgm:cxn modelId="{407F1412-74E0-43F4-B461-C5EFC87B8FA2}" type="presParOf" srcId="{2C47B81D-EF05-4295-BA59-9EF4F4583E6C}" destId="{CB16EA63-8E38-4022-B4A0-4AE49ED214E7}" srcOrd="1" destOrd="0" presId="urn:microsoft.com/office/officeart/2005/8/layout/orgChart1"/>
    <dgm:cxn modelId="{04432396-5AB3-4677-8796-8B2D0EEAC260}" type="presParOf" srcId="{CB16EA63-8E38-4022-B4A0-4AE49ED214E7}" destId="{3C7C5AE4-E0A4-4D27-9C91-3742E9BF6449}" srcOrd="0" destOrd="0" presId="urn:microsoft.com/office/officeart/2005/8/layout/orgChart1"/>
    <dgm:cxn modelId="{EF9A8469-8624-47A4-A9D4-67286C47B219}" type="presParOf" srcId="{CB16EA63-8E38-4022-B4A0-4AE49ED214E7}" destId="{57B87954-AEC9-4FEC-BAEF-1AC6E07342AE}" srcOrd="1" destOrd="0" presId="urn:microsoft.com/office/officeart/2005/8/layout/orgChart1"/>
    <dgm:cxn modelId="{EF41D1C3-AA33-4A53-8E21-79BAF25B2C3F}" type="presParOf" srcId="{57B87954-AEC9-4FEC-BAEF-1AC6E07342AE}" destId="{0DAC5550-30D6-48D2-865C-D78103768BFC}" srcOrd="0" destOrd="0" presId="urn:microsoft.com/office/officeart/2005/8/layout/orgChart1"/>
    <dgm:cxn modelId="{C31C3D46-8969-490C-8FB7-8EE3E32FB780}" type="presParOf" srcId="{0DAC5550-30D6-48D2-865C-D78103768BFC}" destId="{1B0D0642-C28B-4B14-B894-7F26CAB85378}" srcOrd="0" destOrd="0" presId="urn:microsoft.com/office/officeart/2005/8/layout/orgChart1"/>
    <dgm:cxn modelId="{50854EB0-712C-4BFF-A9A9-F5FC05C9D401}" type="presParOf" srcId="{0DAC5550-30D6-48D2-865C-D78103768BFC}" destId="{1C40674F-6D14-48B0-BAE3-9B310901B266}" srcOrd="1" destOrd="0" presId="urn:microsoft.com/office/officeart/2005/8/layout/orgChart1"/>
    <dgm:cxn modelId="{C052D849-4A2B-43CE-AB78-119ECDBBD003}" type="presParOf" srcId="{57B87954-AEC9-4FEC-BAEF-1AC6E07342AE}" destId="{8CA2117E-4A18-45E6-B041-F66E7C92AEA8}" srcOrd="1" destOrd="0" presId="urn:microsoft.com/office/officeart/2005/8/layout/orgChart1"/>
    <dgm:cxn modelId="{913DEC88-89B8-4AA6-A2A6-8501C279D225}" type="presParOf" srcId="{57B87954-AEC9-4FEC-BAEF-1AC6E07342AE}" destId="{E2674344-4E7C-4CD1-9537-AC0D228E3340}" srcOrd="2" destOrd="0" presId="urn:microsoft.com/office/officeart/2005/8/layout/orgChart1"/>
    <dgm:cxn modelId="{B2C8E649-5C4F-4BD1-A7D3-F95AD8E52011}" type="presParOf" srcId="{CB16EA63-8E38-4022-B4A0-4AE49ED214E7}" destId="{3FC39DDB-1716-4CB4-8A6E-164D09860AA5}" srcOrd="2" destOrd="0" presId="urn:microsoft.com/office/officeart/2005/8/layout/orgChart1"/>
    <dgm:cxn modelId="{E66FCFFD-8737-4784-876C-A8F844318E3D}" type="presParOf" srcId="{CB16EA63-8E38-4022-B4A0-4AE49ED214E7}" destId="{3A120EEC-8DFB-4E10-905B-AD8075B8C4AD}" srcOrd="3" destOrd="0" presId="urn:microsoft.com/office/officeart/2005/8/layout/orgChart1"/>
    <dgm:cxn modelId="{1EA987E8-FFF1-490A-AB45-83CDA994E22A}" type="presParOf" srcId="{3A120EEC-8DFB-4E10-905B-AD8075B8C4AD}" destId="{EA7D97F1-45DA-4257-813E-AE62458E3790}" srcOrd="0" destOrd="0" presId="urn:microsoft.com/office/officeart/2005/8/layout/orgChart1"/>
    <dgm:cxn modelId="{FDCBC1CB-6C26-40D0-80DF-31D0F77E3215}" type="presParOf" srcId="{EA7D97F1-45DA-4257-813E-AE62458E3790}" destId="{AB57C15E-C354-478F-B05B-39808227762A}" srcOrd="0" destOrd="0" presId="urn:microsoft.com/office/officeart/2005/8/layout/orgChart1"/>
    <dgm:cxn modelId="{96498D7E-0D34-4445-A7AA-8CEE33630C16}" type="presParOf" srcId="{EA7D97F1-45DA-4257-813E-AE62458E3790}" destId="{4F04860E-7FAB-4B95-B5E0-55FC6A094853}" srcOrd="1" destOrd="0" presId="urn:microsoft.com/office/officeart/2005/8/layout/orgChart1"/>
    <dgm:cxn modelId="{78612C73-7D9E-4982-B438-5A4290C988F9}" type="presParOf" srcId="{3A120EEC-8DFB-4E10-905B-AD8075B8C4AD}" destId="{214237CA-F7AE-4233-9292-EC40C170F2DF}" srcOrd="1" destOrd="0" presId="urn:microsoft.com/office/officeart/2005/8/layout/orgChart1"/>
    <dgm:cxn modelId="{B7902606-9CB6-48DD-AFCB-9873394545C8}" type="presParOf" srcId="{3A120EEC-8DFB-4E10-905B-AD8075B8C4AD}" destId="{EF10A4F4-C1B2-4C6F-A930-6B36784BEE41}" srcOrd="2" destOrd="0" presId="urn:microsoft.com/office/officeart/2005/8/layout/orgChart1"/>
    <dgm:cxn modelId="{57625CEE-2C83-4051-B1EC-7DB6EF7DFA7D}" type="presParOf" srcId="{2C47B81D-EF05-4295-BA59-9EF4F4583E6C}" destId="{6A360445-1012-40A0-868A-AC9C75B3BDA1}" srcOrd="2" destOrd="0" presId="urn:microsoft.com/office/officeart/2005/8/layout/orgChart1"/>
    <dgm:cxn modelId="{42664A11-78F4-47CA-8D97-25E8C1C0F33D}" type="presParOf" srcId="{60CF8C4B-D163-469D-931C-679534D313BE}" destId="{D875DBC2-7E74-479A-8AA6-298FFBE83E3C}" srcOrd="2" destOrd="0" presId="urn:microsoft.com/office/officeart/2005/8/layout/orgChart1"/>
    <dgm:cxn modelId="{8948C428-DB1D-4829-8293-7561E1DC700B}" type="presParOf" srcId="{60CF8C4B-D163-469D-931C-679534D313BE}" destId="{2881CFDF-184C-48D3-A552-85EDA4256727}" srcOrd="3" destOrd="0" presId="urn:microsoft.com/office/officeart/2005/8/layout/orgChart1"/>
    <dgm:cxn modelId="{5173BED5-2704-4E0A-8226-BB521CC61658}" type="presParOf" srcId="{2881CFDF-184C-48D3-A552-85EDA4256727}" destId="{6AB29895-F540-4000-BD9F-B9121D803B97}" srcOrd="0" destOrd="0" presId="urn:microsoft.com/office/officeart/2005/8/layout/orgChart1"/>
    <dgm:cxn modelId="{0189DBD6-ADE3-4A09-87BC-70261A5C1BE1}" type="presParOf" srcId="{6AB29895-F540-4000-BD9F-B9121D803B97}" destId="{3C1A215F-2E10-41AE-8F00-373165037809}" srcOrd="0" destOrd="0" presId="urn:microsoft.com/office/officeart/2005/8/layout/orgChart1"/>
    <dgm:cxn modelId="{F1CEBBA7-2628-4593-9E70-9FD8055A16BD}" type="presParOf" srcId="{6AB29895-F540-4000-BD9F-B9121D803B97}" destId="{AEF8FB2A-4DDC-4604-B817-A6D35E3F8FAB}" srcOrd="1" destOrd="0" presId="urn:microsoft.com/office/officeart/2005/8/layout/orgChart1"/>
    <dgm:cxn modelId="{F3C04B07-7348-4B94-A9E4-2A3BCA9DEC92}" type="presParOf" srcId="{2881CFDF-184C-48D3-A552-85EDA4256727}" destId="{1222C96D-2F80-44A2-A44B-DB370F4FBA1E}" srcOrd="1" destOrd="0" presId="urn:microsoft.com/office/officeart/2005/8/layout/orgChart1"/>
    <dgm:cxn modelId="{B3591D3E-C39B-41C4-BCC5-A2F30DD421D5}" type="presParOf" srcId="{1222C96D-2F80-44A2-A44B-DB370F4FBA1E}" destId="{35A12489-998E-4141-B564-2E5AEC4DB2E1}" srcOrd="0" destOrd="0" presId="urn:microsoft.com/office/officeart/2005/8/layout/orgChart1"/>
    <dgm:cxn modelId="{32BF4DFC-D736-43A2-AA32-4531DDC4052E}" type="presParOf" srcId="{1222C96D-2F80-44A2-A44B-DB370F4FBA1E}" destId="{3C755D49-C8D2-4666-8E22-963F204E122A}" srcOrd="1" destOrd="0" presId="urn:microsoft.com/office/officeart/2005/8/layout/orgChart1"/>
    <dgm:cxn modelId="{3E719BAB-EEFA-48BF-988C-D062856BF428}" type="presParOf" srcId="{3C755D49-C8D2-4666-8E22-963F204E122A}" destId="{E698E74F-68B2-45F4-8EDE-E42BFCFDDD1C}" srcOrd="0" destOrd="0" presId="urn:microsoft.com/office/officeart/2005/8/layout/orgChart1"/>
    <dgm:cxn modelId="{49690BF8-F239-4C62-9865-06723CE21614}" type="presParOf" srcId="{E698E74F-68B2-45F4-8EDE-E42BFCFDDD1C}" destId="{CF79D99C-25E8-4CE5-9A01-128868F55F45}" srcOrd="0" destOrd="0" presId="urn:microsoft.com/office/officeart/2005/8/layout/orgChart1"/>
    <dgm:cxn modelId="{47CE769D-09D6-47F8-BDC0-9990AE71455E}" type="presParOf" srcId="{E698E74F-68B2-45F4-8EDE-E42BFCFDDD1C}" destId="{FB27DE33-8E20-45EC-9396-7C808F567728}" srcOrd="1" destOrd="0" presId="urn:microsoft.com/office/officeart/2005/8/layout/orgChart1"/>
    <dgm:cxn modelId="{C54E3A47-8C15-4AC1-BACF-382772CAD714}" type="presParOf" srcId="{3C755D49-C8D2-4666-8E22-963F204E122A}" destId="{F037E7A0-C989-40A4-967B-EB1D07806433}" srcOrd="1" destOrd="0" presId="urn:microsoft.com/office/officeart/2005/8/layout/orgChart1"/>
    <dgm:cxn modelId="{587CF2C9-96A3-4EF5-A02D-B7A7D3DB7AE4}" type="presParOf" srcId="{3C755D49-C8D2-4666-8E22-963F204E122A}" destId="{EA0E4EDD-0604-4D44-86B7-52783B55D824}" srcOrd="2" destOrd="0" presId="urn:microsoft.com/office/officeart/2005/8/layout/orgChart1"/>
    <dgm:cxn modelId="{8437E596-B337-47F8-B846-B4B53FD4F4B5}" type="presParOf" srcId="{2881CFDF-184C-48D3-A552-85EDA4256727}" destId="{1BA01A4D-A553-4188-A7A9-C643281B15F3}" srcOrd="2" destOrd="0" presId="urn:microsoft.com/office/officeart/2005/8/layout/orgChart1"/>
    <dgm:cxn modelId="{47808FAB-BF22-4E3F-A452-0AB1576FF95E}" type="presParOf" srcId="{60CF8C4B-D163-469D-931C-679534D313BE}" destId="{FEAF095B-7955-4364-88F1-0ACF6DF5598A}" srcOrd="4" destOrd="0" presId="urn:microsoft.com/office/officeart/2005/8/layout/orgChart1"/>
    <dgm:cxn modelId="{410B6015-F155-44CC-906F-69244DE82831}" type="presParOf" srcId="{60CF8C4B-D163-469D-931C-679534D313BE}" destId="{A3FECD4E-B4AC-46D1-AFF6-4952EB5B2007}" srcOrd="5" destOrd="0" presId="urn:microsoft.com/office/officeart/2005/8/layout/orgChart1"/>
    <dgm:cxn modelId="{38763A92-EC87-43AB-A5FC-0A058CCE4A66}" type="presParOf" srcId="{A3FECD4E-B4AC-46D1-AFF6-4952EB5B2007}" destId="{6AC224D2-69D1-4B89-9C1C-7E5ED8665585}" srcOrd="0" destOrd="0" presId="urn:microsoft.com/office/officeart/2005/8/layout/orgChart1"/>
    <dgm:cxn modelId="{1D81B311-DCD2-4891-8640-75BCA3DFCE7D}" type="presParOf" srcId="{6AC224D2-69D1-4B89-9C1C-7E5ED8665585}" destId="{5C0AD5E7-62B6-4ACF-B6D8-5FA1B641D89E}" srcOrd="0" destOrd="0" presId="urn:microsoft.com/office/officeart/2005/8/layout/orgChart1"/>
    <dgm:cxn modelId="{BD49BC53-6042-43D5-8220-0A86442B89ED}" type="presParOf" srcId="{6AC224D2-69D1-4B89-9C1C-7E5ED8665585}" destId="{AA87FF49-66AC-4B58-8084-F187738A62EE}" srcOrd="1" destOrd="0" presId="urn:microsoft.com/office/officeart/2005/8/layout/orgChart1"/>
    <dgm:cxn modelId="{9F659EE2-3E39-4074-8DD1-4649412FA731}" type="presParOf" srcId="{A3FECD4E-B4AC-46D1-AFF6-4952EB5B2007}" destId="{1D5E2948-C302-48E8-9A45-86F3906098C6}" srcOrd="1" destOrd="0" presId="urn:microsoft.com/office/officeart/2005/8/layout/orgChart1"/>
    <dgm:cxn modelId="{5117B82F-3A19-43DE-90BB-3303ECAED205}" type="presParOf" srcId="{A3FECD4E-B4AC-46D1-AFF6-4952EB5B2007}" destId="{42FBD637-111E-485E-8DB0-463927240B61}" srcOrd="2" destOrd="0" presId="urn:microsoft.com/office/officeart/2005/8/layout/orgChart1"/>
    <dgm:cxn modelId="{B3C342F5-3BC4-4FB1-A4BA-42E530A0CFB3}" type="presParOf" srcId="{60CF8C4B-D163-469D-931C-679534D313BE}" destId="{E63334F7-6B37-4C0E-A5FE-C9F14D603A41}" srcOrd="6" destOrd="0" presId="urn:microsoft.com/office/officeart/2005/8/layout/orgChart1"/>
    <dgm:cxn modelId="{C5814950-CFD8-47B8-B482-C90CB32ACA2C}" type="presParOf" srcId="{60CF8C4B-D163-469D-931C-679534D313BE}" destId="{95B08DEB-0839-4A95-B61F-4D827EE03A49}" srcOrd="7" destOrd="0" presId="urn:microsoft.com/office/officeart/2005/8/layout/orgChart1"/>
    <dgm:cxn modelId="{65FE7754-0FBD-4474-BE80-61A49FC044E7}" type="presParOf" srcId="{95B08DEB-0839-4A95-B61F-4D827EE03A49}" destId="{4992E104-18B8-4F76-B864-062BD95A2D30}" srcOrd="0" destOrd="0" presId="urn:microsoft.com/office/officeart/2005/8/layout/orgChart1"/>
    <dgm:cxn modelId="{C1095F69-4F94-4341-906A-7CA4C6FE9A92}" type="presParOf" srcId="{4992E104-18B8-4F76-B864-062BD95A2D30}" destId="{618D9DD7-243F-47FC-A186-D4A395EE0A7C}" srcOrd="0" destOrd="0" presId="urn:microsoft.com/office/officeart/2005/8/layout/orgChart1"/>
    <dgm:cxn modelId="{A6A15505-45A9-4135-B9E3-6FBE81CE01F9}" type="presParOf" srcId="{4992E104-18B8-4F76-B864-062BD95A2D30}" destId="{0599D812-6200-4CBB-83BC-294B43E0E200}" srcOrd="1" destOrd="0" presId="urn:microsoft.com/office/officeart/2005/8/layout/orgChart1"/>
    <dgm:cxn modelId="{AC22C567-0882-4613-895F-329804E48CF9}" type="presParOf" srcId="{95B08DEB-0839-4A95-B61F-4D827EE03A49}" destId="{CC588040-FA83-41C1-B834-666A500BAE8D}" srcOrd="1" destOrd="0" presId="urn:microsoft.com/office/officeart/2005/8/layout/orgChart1"/>
    <dgm:cxn modelId="{8FFF9C88-1F6C-4568-92E6-ED01628727F9}" type="presParOf" srcId="{95B08DEB-0839-4A95-B61F-4D827EE03A49}" destId="{A7AABAF3-9DFA-44BB-8619-105698C57CFB}" srcOrd="2" destOrd="0" presId="urn:microsoft.com/office/officeart/2005/8/layout/orgChart1"/>
    <dgm:cxn modelId="{DAC6D82F-C0CF-45D2-91C9-8D1513AE2741}" type="presParOf" srcId="{60CF8C4B-D163-469D-931C-679534D313BE}" destId="{4F98CAC6-7E2A-4669-9383-0C8D0D614D5C}" srcOrd="8" destOrd="0" presId="urn:microsoft.com/office/officeart/2005/8/layout/orgChart1"/>
    <dgm:cxn modelId="{E383753E-D53F-49CC-A33B-3EED98636E87}" type="presParOf" srcId="{60CF8C4B-D163-469D-931C-679534D313BE}" destId="{3B7F13F1-D975-4090-89B7-514AD0A15B6E}" srcOrd="9" destOrd="0" presId="urn:microsoft.com/office/officeart/2005/8/layout/orgChart1"/>
    <dgm:cxn modelId="{29338376-108A-4724-864B-45C1FEEB1958}" type="presParOf" srcId="{3B7F13F1-D975-4090-89B7-514AD0A15B6E}" destId="{EBA9C0C0-8589-41FE-AFF8-FC6994CC037F}" srcOrd="0" destOrd="0" presId="urn:microsoft.com/office/officeart/2005/8/layout/orgChart1"/>
    <dgm:cxn modelId="{23D65D43-74B0-40E6-8267-46E7C1750B64}" type="presParOf" srcId="{EBA9C0C0-8589-41FE-AFF8-FC6994CC037F}" destId="{55723F5A-F66D-4480-AFCE-D4F9F31B49A1}" srcOrd="0" destOrd="0" presId="urn:microsoft.com/office/officeart/2005/8/layout/orgChart1"/>
    <dgm:cxn modelId="{4C8C9C21-F4F1-41D0-B5B4-EA088B427A19}" type="presParOf" srcId="{EBA9C0C0-8589-41FE-AFF8-FC6994CC037F}" destId="{8A864A8E-A5D2-45D9-8397-BFE05A12E485}" srcOrd="1" destOrd="0" presId="urn:microsoft.com/office/officeart/2005/8/layout/orgChart1"/>
    <dgm:cxn modelId="{649A83C0-5D22-46D9-A078-986D148C699D}" type="presParOf" srcId="{3B7F13F1-D975-4090-89B7-514AD0A15B6E}" destId="{2991B7D4-6639-482F-8BA1-EA58D00676D2}" srcOrd="1" destOrd="0" presId="urn:microsoft.com/office/officeart/2005/8/layout/orgChart1"/>
    <dgm:cxn modelId="{D71A48F3-9509-480E-9CAF-55426BEB42FD}" type="presParOf" srcId="{2991B7D4-6639-482F-8BA1-EA58D00676D2}" destId="{A65DBB34-99D8-41F6-857E-CDEE12BD127D}" srcOrd="0" destOrd="0" presId="urn:microsoft.com/office/officeart/2005/8/layout/orgChart1"/>
    <dgm:cxn modelId="{C04B16C5-9C6C-4C91-9A3A-958B0A7973CC}" type="presParOf" srcId="{2991B7D4-6639-482F-8BA1-EA58D00676D2}" destId="{BFA05DDF-6DF2-4926-A437-812CEE1AC1EE}" srcOrd="1" destOrd="0" presId="urn:microsoft.com/office/officeart/2005/8/layout/orgChart1"/>
    <dgm:cxn modelId="{0A1C584B-6325-42AD-BEF5-FEB29D58B99D}" type="presParOf" srcId="{BFA05DDF-6DF2-4926-A437-812CEE1AC1EE}" destId="{672EF783-2D5A-4BD4-AB1F-BB850B797945}" srcOrd="0" destOrd="0" presId="urn:microsoft.com/office/officeart/2005/8/layout/orgChart1"/>
    <dgm:cxn modelId="{AEC59768-2C78-4160-A803-E8A7CDECCD70}" type="presParOf" srcId="{672EF783-2D5A-4BD4-AB1F-BB850B797945}" destId="{B8DB1E62-6014-4FEA-B87E-65129CC6F398}" srcOrd="0" destOrd="0" presId="urn:microsoft.com/office/officeart/2005/8/layout/orgChart1"/>
    <dgm:cxn modelId="{15D7B1AA-1E4F-4132-B534-85DB37323E18}" type="presParOf" srcId="{672EF783-2D5A-4BD4-AB1F-BB850B797945}" destId="{D4F5C683-99B2-42B3-BA1B-E4E1908A82B3}" srcOrd="1" destOrd="0" presId="urn:microsoft.com/office/officeart/2005/8/layout/orgChart1"/>
    <dgm:cxn modelId="{546083EE-CA19-461B-A4C4-7B4FD62DF3F4}" type="presParOf" srcId="{BFA05DDF-6DF2-4926-A437-812CEE1AC1EE}" destId="{A0D42DD1-56E4-4FEB-9D9C-43F6F38FE11B}" srcOrd="1" destOrd="0" presId="urn:microsoft.com/office/officeart/2005/8/layout/orgChart1"/>
    <dgm:cxn modelId="{B70779C6-A62E-48A2-98EA-B8D80AAE2BCC}" type="presParOf" srcId="{BFA05DDF-6DF2-4926-A437-812CEE1AC1EE}" destId="{AA32D05E-A6BA-4FBD-AFFB-B8535CC49E5C}" srcOrd="2" destOrd="0" presId="urn:microsoft.com/office/officeart/2005/8/layout/orgChart1"/>
    <dgm:cxn modelId="{793F5197-EFFB-47E4-9ED8-B661BCCA1047}" type="presParOf" srcId="{2991B7D4-6639-482F-8BA1-EA58D00676D2}" destId="{416619EB-F75E-43AB-BCCC-8069562BEDE9}" srcOrd="2" destOrd="0" presId="urn:microsoft.com/office/officeart/2005/8/layout/orgChart1"/>
    <dgm:cxn modelId="{C1C68FDC-91BD-4E42-943B-BC5D4191F783}" type="presParOf" srcId="{2991B7D4-6639-482F-8BA1-EA58D00676D2}" destId="{A913E316-35F1-4333-BB81-DEC024188779}" srcOrd="3" destOrd="0" presId="urn:microsoft.com/office/officeart/2005/8/layout/orgChart1"/>
    <dgm:cxn modelId="{0586F340-52AD-4877-B6CE-0D7862BDF585}" type="presParOf" srcId="{A913E316-35F1-4333-BB81-DEC024188779}" destId="{7ACDE085-43D3-4FC7-A06E-355045B4F67E}" srcOrd="0" destOrd="0" presId="urn:microsoft.com/office/officeart/2005/8/layout/orgChart1"/>
    <dgm:cxn modelId="{5BEA725F-1A81-485A-B956-363439F29FCB}" type="presParOf" srcId="{7ACDE085-43D3-4FC7-A06E-355045B4F67E}" destId="{406BFAC7-5947-461D-88F9-1EFADC927904}" srcOrd="0" destOrd="0" presId="urn:microsoft.com/office/officeart/2005/8/layout/orgChart1"/>
    <dgm:cxn modelId="{2DECE76F-20FF-4A6C-884E-9087268F5DDD}" type="presParOf" srcId="{7ACDE085-43D3-4FC7-A06E-355045B4F67E}" destId="{D648866A-7E87-469E-9558-F18313702F32}" srcOrd="1" destOrd="0" presId="urn:microsoft.com/office/officeart/2005/8/layout/orgChart1"/>
    <dgm:cxn modelId="{5C93D12D-1AFF-4E34-9314-5202C5A5F6F0}" type="presParOf" srcId="{A913E316-35F1-4333-BB81-DEC024188779}" destId="{0FAE92AA-A844-45C6-AAE1-1C586F149D83}" srcOrd="1" destOrd="0" presId="urn:microsoft.com/office/officeart/2005/8/layout/orgChart1"/>
    <dgm:cxn modelId="{31148498-FBBA-4E60-BBBC-315F465D1321}" type="presParOf" srcId="{A913E316-35F1-4333-BB81-DEC024188779}" destId="{0DD4DD42-5C04-4AE1-904B-E70E9DCACCAF}" srcOrd="2" destOrd="0" presId="urn:microsoft.com/office/officeart/2005/8/layout/orgChart1"/>
    <dgm:cxn modelId="{2E59AA47-0E0F-4204-934E-F044D8E63755}" type="presParOf" srcId="{3B7F13F1-D975-4090-89B7-514AD0A15B6E}" destId="{B7CD0D4E-C3A2-4942-A649-A518AD56D47C}" srcOrd="2" destOrd="0" presId="urn:microsoft.com/office/officeart/2005/8/layout/orgChart1"/>
    <dgm:cxn modelId="{DD42D604-5255-4DE1-BF66-129846DCB9BC}" type="presParOf" srcId="{16242E3C-3284-43E4-978C-DCFCEBBA7D9D}" destId="{2FAB7E9D-BA8F-41EE-8413-25A9D68E812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1B857C2-BBA7-4C4D-93B4-1128F00D406D}" type="doc">
      <dgm:prSet loTypeId="urn:microsoft.com/office/officeart/2009/layout/CirclePictureHierarchy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9D40FA5E-344D-477A-B2B7-6FCF468B059B}">
      <dgm:prSet phldrT="[文字]" custT="1"/>
      <dgm:spPr/>
      <dgm:t>
        <a:bodyPr/>
        <a:lstStyle/>
        <a:p>
          <a:pPr algn="ctr"/>
          <a:r>
            <a:rPr lang="zh-TW" altLang="en-US" sz="1400" dirty="0" smtClean="0"/>
            <a:t>總經理</a:t>
          </a:r>
          <a:endParaRPr lang="en-US" altLang="zh-TW" sz="1400" dirty="0" smtClean="0"/>
        </a:p>
        <a:p>
          <a:pPr algn="ctr"/>
          <a:r>
            <a:rPr lang="en-US" altLang="zh-TW" sz="1400" dirty="0" smtClean="0"/>
            <a:t>Frank</a:t>
          </a:r>
          <a:endParaRPr lang="zh-TW" altLang="en-US" sz="1400" dirty="0"/>
        </a:p>
      </dgm:t>
    </dgm:pt>
    <dgm:pt modelId="{1F45165F-C122-4F3D-92EF-855DAE514F6C}" type="parTrans" cxnId="{745A4D71-62B4-4723-B066-E02AAF928080}">
      <dgm:prSet/>
      <dgm:spPr/>
      <dgm:t>
        <a:bodyPr/>
        <a:lstStyle/>
        <a:p>
          <a:endParaRPr lang="zh-TW" altLang="en-US"/>
        </a:p>
      </dgm:t>
    </dgm:pt>
    <dgm:pt modelId="{6521B359-EDAD-428F-BD4F-2BECA5758CF7}" type="sibTrans" cxnId="{745A4D71-62B4-4723-B066-E02AAF928080}">
      <dgm:prSet/>
      <dgm:spPr/>
      <dgm:t>
        <a:bodyPr/>
        <a:lstStyle/>
        <a:p>
          <a:endParaRPr lang="zh-TW" altLang="en-US"/>
        </a:p>
      </dgm:t>
    </dgm:pt>
    <dgm:pt modelId="{D516200C-7861-4E8B-891E-3C9E5A087306}">
      <dgm:prSet phldrT="[文字]" custT="1"/>
      <dgm:spPr/>
      <dgm:t>
        <a:bodyPr/>
        <a:lstStyle/>
        <a:p>
          <a:pPr algn="ctr"/>
          <a:r>
            <a:rPr lang="zh-TW" altLang="en-US" sz="1200" dirty="0" smtClean="0"/>
            <a:t>業務主任</a:t>
          </a:r>
          <a:endParaRPr lang="en-US" altLang="zh-TW" sz="1200" dirty="0" smtClean="0"/>
        </a:p>
        <a:p>
          <a:pPr algn="ctr"/>
          <a:r>
            <a:rPr lang="en-US" altLang="zh-TW" sz="1200" dirty="0" smtClean="0"/>
            <a:t>Anne</a:t>
          </a:r>
          <a:endParaRPr lang="zh-TW" altLang="en-US" sz="1200" dirty="0"/>
        </a:p>
      </dgm:t>
    </dgm:pt>
    <dgm:pt modelId="{6FD2439D-28D3-4739-A2BE-4E158D79CA92}" type="parTrans" cxnId="{A8911507-2E73-4ABF-AD5D-0C741B646175}">
      <dgm:prSet/>
      <dgm:spPr/>
      <dgm:t>
        <a:bodyPr/>
        <a:lstStyle/>
        <a:p>
          <a:endParaRPr lang="zh-TW" altLang="en-US"/>
        </a:p>
      </dgm:t>
    </dgm:pt>
    <dgm:pt modelId="{87074C2C-198B-4356-B5E8-42B77F6EB1CE}" type="sibTrans" cxnId="{A8911507-2E73-4ABF-AD5D-0C741B646175}">
      <dgm:prSet/>
      <dgm:spPr/>
      <dgm:t>
        <a:bodyPr/>
        <a:lstStyle/>
        <a:p>
          <a:endParaRPr lang="zh-TW" altLang="en-US"/>
        </a:p>
      </dgm:t>
    </dgm:pt>
    <dgm:pt modelId="{9701F91E-A650-47C2-AD60-44D4D3C1F0BD}">
      <dgm:prSet phldrT="[文字]" custT="1"/>
      <dgm:spPr/>
      <dgm:t>
        <a:bodyPr/>
        <a:lstStyle/>
        <a:p>
          <a:pPr algn="ctr"/>
          <a:r>
            <a:rPr lang="zh-TW" altLang="en-US" sz="1200" dirty="0" smtClean="0"/>
            <a:t>組員</a:t>
          </a:r>
          <a:endParaRPr lang="en-US" altLang="zh-TW" sz="1200" dirty="0" smtClean="0"/>
        </a:p>
        <a:p>
          <a:pPr algn="ctr"/>
          <a:r>
            <a:rPr lang="en-US" altLang="zh-TW" sz="1200" dirty="0" smtClean="0"/>
            <a:t>May</a:t>
          </a:r>
          <a:endParaRPr lang="zh-TW" altLang="en-US" sz="1200" dirty="0"/>
        </a:p>
      </dgm:t>
    </dgm:pt>
    <dgm:pt modelId="{66EA84A6-77F5-445C-9B63-DE230AACF69C}" type="parTrans" cxnId="{6E751643-061B-47F7-8C12-81B41214EA0D}">
      <dgm:prSet/>
      <dgm:spPr/>
      <dgm:t>
        <a:bodyPr/>
        <a:lstStyle/>
        <a:p>
          <a:endParaRPr lang="zh-TW" altLang="en-US"/>
        </a:p>
      </dgm:t>
    </dgm:pt>
    <dgm:pt modelId="{16DEAE44-392C-499D-AB92-2EBE8440AA57}" type="sibTrans" cxnId="{6E751643-061B-47F7-8C12-81B41214EA0D}">
      <dgm:prSet/>
      <dgm:spPr/>
      <dgm:t>
        <a:bodyPr/>
        <a:lstStyle/>
        <a:p>
          <a:endParaRPr lang="zh-TW" altLang="en-US"/>
        </a:p>
      </dgm:t>
    </dgm:pt>
    <dgm:pt modelId="{C4D3861B-6B01-4FE7-992B-03E3371EBDE5}">
      <dgm:prSet phldrT="[文字]" custT="1"/>
      <dgm:spPr/>
      <dgm:t>
        <a:bodyPr/>
        <a:lstStyle/>
        <a:p>
          <a:pPr algn="ctr"/>
          <a:r>
            <a:rPr lang="zh-TW" altLang="en-US" sz="1200" dirty="0" smtClean="0"/>
            <a:t>組員</a:t>
          </a:r>
          <a:r>
            <a:rPr lang="en-US" altLang="zh-TW" sz="1200" dirty="0" smtClean="0"/>
            <a:t/>
          </a:r>
          <a:br>
            <a:rPr lang="en-US" altLang="zh-TW" sz="1200" dirty="0" smtClean="0"/>
          </a:br>
          <a:r>
            <a:rPr lang="en-US" altLang="zh-TW" sz="1200" dirty="0" smtClean="0"/>
            <a:t>Peter</a:t>
          </a:r>
          <a:endParaRPr lang="zh-TW" altLang="en-US" sz="1200" dirty="0"/>
        </a:p>
      </dgm:t>
    </dgm:pt>
    <dgm:pt modelId="{F424EBA4-45F8-4552-9C06-CFD57F40A516}" type="parTrans" cxnId="{DAC8A3A2-2E02-442E-9AB4-9D49F75C46A4}">
      <dgm:prSet/>
      <dgm:spPr/>
      <dgm:t>
        <a:bodyPr/>
        <a:lstStyle/>
        <a:p>
          <a:endParaRPr lang="zh-TW" altLang="en-US"/>
        </a:p>
      </dgm:t>
    </dgm:pt>
    <dgm:pt modelId="{64CA87DF-B756-4113-AB1E-C68CC5996B27}" type="sibTrans" cxnId="{DAC8A3A2-2E02-442E-9AB4-9D49F75C46A4}">
      <dgm:prSet/>
      <dgm:spPr/>
      <dgm:t>
        <a:bodyPr/>
        <a:lstStyle/>
        <a:p>
          <a:endParaRPr lang="zh-TW" altLang="en-US"/>
        </a:p>
      </dgm:t>
    </dgm:pt>
    <dgm:pt modelId="{99F6DA10-AC00-4E18-9EE0-08521C8C9592}">
      <dgm:prSet phldrT="[文字]" custT="1"/>
      <dgm:spPr/>
      <dgm:t>
        <a:bodyPr/>
        <a:lstStyle/>
        <a:p>
          <a:pPr algn="ctr"/>
          <a:r>
            <a:rPr lang="zh-TW" altLang="en-US" sz="1200" dirty="0" smtClean="0"/>
            <a:t>組員</a:t>
          </a:r>
          <a:r>
            <a:rPr lang="en-US" altLang="zh-TW" sz="1200" dirty="0" smtClean="0"/>
            <a:t/>
          </a:r>
          <a:br>
            <a:rPr lang="en-US" altLang="zh-TW" sz="1200" dirty="0" smtClean="0"/>
          </a:br>
          <a:r>
            <a:rPr lang="en-US" altLang="zh-TW" sz="1200" dirty="0" smtClean="0"/>
            <a:t>Lisa</a:t>
          </a:r>
          <a:endParaRPr lang="zh-TW" altLang="en-US" sz="1200" dirty="0"/>
        </a:p>
      </dgm:t>
    </dgm:pt>
    <dgm:pt modelId="{F5830397-027F-4B4A-8FA4-550118695B0D}" type="parTrans" cxnId="{081D23B4-082E-4159-8116-F02F772AD3B4}">
      <dgm:prSet/>
      <dgm:spPr/>
      <dgm:t>
        <a:bodyPr/>
        <a:lstStyle/>
        <a:p>
          <a:endParaRPr lang="zh-TW" altLang="en-US"/>
        </a:p>
      </dgm:t>
    </dgm:pt>
    <dgm:pt modelId="{8294B4DA-0A17-4B67-9DFE-DB270AAC6C2E}" type="sibTrans" cxnId="{081D23B4-082E-4159-8116-F02F772AD3B4}">
      <dgm:prSet/>
      <dgm:spPr/>
      <dgm:t>
        <a:bodyPr/>
        <a:lstStyle/>
        <a:p>
          <a:endParaRPr lang="zh-TW" altLang="en-US"/>
        </a:p>
      </dgm:t>
    </dgm:pt>
    <dgm:pt modelId="{B30E589D-B5FE-4BAC-8B3B-D0E1094FE7BC}">
      <dgm:prSet phldrT="[文字]" custT="1"/>
      <dgm:spPr/>
      <dgm:t>
        <a:bodyPr/>
        <a:lstStyle/>
        <a:p>
          <a:pPr algn="ctr"/>
          <a:r>
            <a:rPr lang="zh-TW" altLang="en-US" sz="1200" dirty="0" smtClean="0"/>
            <a:t>組員</a:t>
          </a:r>
          <a:r>
            <a:rPr lang="en-US" altLang="zh-TW" sz="1200" dirty="0" smtClean="0"/>
            <a:t/>
          </a:r>
          <a:br>
            <a:rPr lang="en-US" altLang="zh-TW" sz="1200" dirty="0" smtClean="0"/>
          </a:br>
          <a:r>
            <a:rPr lang="en-US" altLang="zh-TW" sz="1200" dirty="0" smtClean="0"/>
            <a:t>Mark</a:t>
          </a:r>
          <a:endParaRPr lang="zh-TW" altLang="en-US" sz="1200" dirty="0"/>
        </a:p>
      </dgm:t>
    </dgm:pt>
    <dgm:pt modelId="{81758013-2F7C-40B8-B69E-FFE25F93A9E1}" type="parTrans" cxnId="{EEFAA8EF-3084-49E2-A15E-E47EA14F141C}">
      <dgm:prSet/>
      <dgm:spPr/>
      <dgm:t>
        <a:bodyPr/>
        <a:lstStyle/>
        <a:p>
          <a:endParaRPr lang="zh-TW" altLang="en-US"/>
        </a:p>
      </dgm:t>
    </dgm:pt>
    <dgm:pt modelId="{DCF8E589-B8FC-409F-AC0E-47CD0FEE5917}" type="sibTrans" cxnId="{EEFAA8EF-3084-49E2-A15E-E47EA14F141C}">
      <dgm:prSet/>
      <dgm:spPr/>
      <dgm:t>
        <a:bodyPr/>
        <a:lstStyle/>
        <a:p>
          <a:endParaRPr lang="zh-TW" altLang="en-US"/>
        </a:p>
      </dgm:t>
    </dgm:pt>
    <dgm:pt modelId="{7B7889F9-5BBB-473A-8D6D-F5743C31CB1A}">
      <dgm:prSet phldrT="[文字]" custT="1"/>
      <dgm:spPr/>
      <dgm:t>
        <a:bodyPr/>
        <a:lstStyle/>
        <a:p>
          <a:pPr algn="ctr"/>
          <a:r>
            <a:rPr lang="zh-TW" altLang="en-US" sz="1200" dirty="0" smtClean="0"/>
            <a:t>財務主任</a:t>
          </a:r>
          <a:endParaRPr lang="en-US" altLang="zh-TW" sz="1200" dirty="0" smtClean="0"/>
        </a:p>
        <a:p>
          <a:pPr algn="ctr"/>
          <a:r>
            <a:rPr lang="en-US" altLang="zh-TW" sz="1200" dirty="0" smtClean="0"/>
            <a:t>Helen</a:t>
          </a:r>
          <a:endParaRPr lang="zh-TW" altLang="en-US" sz="1200" dirty="0"/>
        </a:p>
      </dgm:t>
    </dgm:pt>
    <dgm:pt modelId="{7CEDB6DB-CC18-425C-9AC1-9049EB91ED83}" type="parTrans" cxnId="{45AF392E-91D7-4352-B59C-117FFD4D5B9D}">
      <dgm:prSet/>
      <dgm:spPr/>
      <dgm:t>
        <a:bodyPr/>
        <a:lstStyle/>
        <a:p>
          <a:endParaRPr lang="zh-TW" altLang="en-US"/>
        </a:p>
      </dgm:t>
    </dgm:pt>
    <dgm:pt modelId="{F7C58070-86FA-4BFD-9EC1-BC8B99875BE7}" type="sibTrans" cxnId="{45AF392E-91D7-4352-B59C-117FFD4D5B9D}">
      <dgm:prSet/>
      <dgm:spPr/>
      <dgm:t>
        <a:bodyPr/>
        <a:lstStyle/>
        <a:p>
          <a:endParaRPr lang="zh-TW" altLang="en-US"/>
        </a:p>
      </dgm:t>
    </dgm:pt>
    <dgm:pt modelId="{8402287C-213F-46F9-88DE-7D219393F800}">
      <dgm:prSet custT="1"/>
      <dgm:spPr/>
      <dgm:t>
        <a:bodyPr/>
        <a:lstStyle/>
        <a:p>
          <a:pPr algn="ctr"/>
          <a:r>
            <a:rPr lang="zh-TW" altLang="en-US" sz="1200" dirty="0" smtClean="0"/>
            <a:t>行政主任</a:t>
          </a:r>
          <a:endParaRPr lang="en-US" altLang="zh-TW" sz="1200" dirty="0" smtClean="0"/>
        </a:p>
        <a:p>
          <a:pPr algn="ctr"/>
          <a:r>
            <a:rPr lang="en-US" altLang="zh-TW" sz="1200" dirty="0" smtClean="0"/>
            <a:t>Jane</a:t>
          </a:r>
          <a:endParaRPr lang="zh-TW" altLang="en-US" sz="1200" dirty="0"/>
        </a:p>
      </dgm:t>
    </dgm:pt>
    <dgm:pt modelId="{AB3B6754-FF4A-47D6-89A7-C9730F8CB8C0}" type="parTrans" cxnId="{C8917221-B7DD-44C7-A5A8-3C444732C6D7}">
      <dgm:prSet/>
      <dgm:spPr/>
      <dgm:t>
        <a:bodyPr/>
        <a:lstStyle/>
        <a:p>
          <a:endParaRPr lang="zh-TW" altLang="en-US"/>
        </a:p>
      </dgm:t>
    </dgm:pt>
    <dgm:pt modelId="{6CC46CAD-572E-4CCE-80D6-AB77CE62708A}" type="sibTrans" cxnId="{C8917221-B7DD-44C7-A5A8-3C444732C6D7}">
      <dgm:prSet/>
      <dgm:spPr/>
      <dgm:t>
        <a:bodyPr/>
        <a:lstStyle/>
        <a:p>
          <a:endParaRPr lang="zh-TW" altLang="en-US"/>
        </a:p>
      </dgm:t>
    </dgm:pt>
    <dgm:pt modelId="{48DE716F-83FB-4F36-B883-F707CAF8A7F8}" type="pres">
      <dgm:prSet presAssocID="{21B857C2-BBA7-4C4D-93B4-1128F00D406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TW" altLang="en-US"/>
        </a:p>
      </dgm:t>
    </dgm:pt>
    <dgm:pt modelId="{273D39AF-4756-4C9D-B769-526485643687}" type="pres">
      <dgm:prSet presAssocID="{9D40FA5E-344D-477A-B2B7-6FCF468B059B}" presName="hierRoot1" presStyleCnt="0"/>
      <dgm:spPr/>
    </dgm:pt>
    <dgm:pt modelId="{9407729B-3333-47DF-984C-6C2D7AD46105}" type="pres">
      <dgm:prSet presAssocID="{9D40FA5E-344D-477A-B2B7-6FCF468B059B}" presName="composite" presStyleCnt="0"/>
      <dgm:spPr/>
    </dgm:pt>
    <dgm:pt modelId="{1C35B44A-CE75-49F6-BBBB-034AAD82BE5B}" type="pres">
      <dgm:prSet presAssocID="{9D40FA5E-344D-477A-B2B7-6FCF468B059B}" presName="image" presStyleLbl="node0" presStyleIdx="0" presStyleCnt="1" custScaleX="186627" custScaleY="181311" custLinFactY="-94962" custLinFactNeighborY="-100000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</dgm:pt>
    <dgm:pt modelId="{E97A3711-01B0-4522-BA05-3457F04FE924}" type="pres">
      <dgm:prSet presAssocID="{9D40FA5E-344D-477A-B2B7-6FCF468B059B}" presName="text" presStyleLbl="revTx" presStyleIdx="0" presStyleCnt="8" custScaleY="139332" custLinFactY="-70807" custLinFactNeighborX="50768" custLinFactNeighborY="-10000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595F62AE-6312-4A92-97B2-C7A1F370318F}" type="pres">
      <dgm:prSet presAssocID="{9D40FA5E-344D-477A-B2B7-6FCF468B059B}" presName="hierChild2" presStyleCnt="0"/>
      <dgm:spPr/>
    </dgm:pt>
    <dgm:pt modelId="{F5A2066D-5B5D-495B-BDED-30D0AF18B41F}" type="pres">
      <dgm:prSet presAssocID="{6FD2439D-28D3-4739-A2BE-4E158D79CA92}" presName="Name10" presStyleLbl="parChTrans1D2" presStyleIdx="0" presStyleCnt="3"/>
      <dgm:spPr/>
      <dgm:t>
        <a:bodyPr/>
        <a:lstStyle/>
        <a:p>
          <a:endParaRPr lang="zh-TW" altLang="en-US"/>
        </a:p>
      </dgm:t>
    </dgm:pt>
    <dgm:pt modelId="{699845DD-5A3F-43E7-BD2C-AF866165A1F1}" type="pres">
      <dgm:prSet presAssocID="{D516200C-7861-4E8B-891E-3C9E5A087306}" presName="hierRoot2" presStyleCnt="0"/>
      <dgm:spPr/>
    </dgm:pt>
    <dgm:pt modelId="{A2DC535D-CE9F-4049-ABAF-978D9AD9129A}" type="pres">
      <dgm:prSet presAssocID="{D516200C-7861-4E8B-891E-3C9E5A087306}" presName="composite2" presStyleCnt="0"/>
      <dgm:spPr/>
    </dgm:pt>
    <dgm:pt modelId="{4021DE11-C2A5-435D-8C2F-5DB2B825D5AD}" type="pres">
      <dgm:prSet presAssocID="{D516200C-7861-4E8B-891E-3C9E5A087306}" presName="image2" presStyleLbl="node2" presStyleIdx="0" presStyleCnt="3" custScaleX="186627" custScaleY="181311" custLinFactNeighborY="-59140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</dgm:pt>
    <dgm:pt modelId="{2E17E5CA-8179-4B3A-96FA-8ACBFD4E9230}" type="pres">
      <dgm:prSet presAssocID="{D516200C-7861-4E8B-891E-3C9E5A087306}" presName="text2" presStyleLbl="revTx" presStyleIdx="1" presStyleCnt="8" custScaleX="123633" custLinFactY="-5614" custLinFactNeighborX="11964" custLinFactNeighborY="-10000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8B70347-DDC3-4E09-B1B6-AD6E48BFC900}" type="pres">
      <dgm:prSet presAssocID="{D516200C-7861-4E8B-891E-3C9E5A087306}" presName="hierChild3" presStyleCnt="0"/>
      <dgm:spPr/>
    </dgm:pt>
    <dgm:pt modelId="{A631BDD1-AA3F-4BA6-ADA8-95AE783F6D88}" type="pres">
      <dgm:prSet presAssocID="{66EA84A6-77F5-445C-9B63-DE230AACF69C}" presName="Name17" presStyleLbl="parChTrans1D3" presStyleIdx="0" presStyleCnt="4"/>
      <dgm:spPr/>
      <dgm:t>
        <a:bodyPr/>
        <a:lstStyle/>
        <a:p>
          <a:endParaRPr lang="zh-TW" altLang="en-US"/>
        </a:p>
      </dgm:t>
    </dgm:pt>
    <dgm:pt modelId="{39BE3A0C-249E-4A05-8FC9-024021214543}" type="pres">
      <dgm:prSet presAssocID="{9701F91E-A650-47C2-AD60-44D4D3C1F0BD}" presName="hierRoot3" presStyleCnt="0"/>
      <dgm:spPr/>
    </dgm:pt>
    <dgm:pt modelId="{13D60859-55C4-418B-9866-DA83D1F93972}" type="pres">
      <dgm:prSet presAssocID="{9701F91E-A650-47C2-AD60-44D4D3C1F0BD}" presName="composite3" presStyleCnt="0"/>
      <dgm:spPr/>
    </dgm:pt>
    <dgm:pt modelId="{211A54F5-5C39-4546-900C-2D8B6606108A}" type="pres">
      <dgm:prSet presAssocID="{9701F91E-A650-47C2-AD60-44D4D3C1F0BD}" presName="image3" presStyleLbl="node3" presStyleIdx="0" presStyleCnt="4" custScaleX="186627" custScaleY="181311" custLinFactNeighborY="67330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  <dgm:t>
        <a:bodyPr/>
        <a:lstStyle/>
        <a:p>
          <a:endParaRPr lang="zh-TW" altLang="en-US"/>
        </a:p>
      </dgm:t>
    </dgm:pt>
    <dgm:pt modelId="{17F92366-6009-4693-A567-09C5A644722D}" type="pres">
      <dgm:prSet presAssocID="{9701F91E-A650-47C2-AD60-44D4D3C1F0BD}" presName="text3" presStyleLbl="revTx" presStyleIdx="2" presStyleCnt="8" custLinFactNeighborX="344" custLinFactNeighborY="2226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18D76902-DC7B-4145-A398-0762B53A21D5}" type="pres">
      <dgm:prSet presAssocID="{9701F91E-A650-47C2-AD60-44D4D3C1F0BD}" presName="hierChild4" presStyleCnt="0"/>
      <dgm:spPr/>
    </dgm:pt>
    <dgm:pt modelId="{95F85637-BCD9-4031-B6B8-1B548F8DC992}" type="pres">
      <dgm:prSet presAssocID="{F424EBA4-45F8-4552-9C06-CFD57F40A516}" presName="Name17" presStyleLbl="parChTrans1D3" presStyleIdx="1" presStyleCnt="4"/>
      <dgm:spPr/>
      <dgm:t>
        <a:bodyPr/>
        <a:lstStyle/>
        <a:p>
          <a:endParaRPr lang="zh-TW" altLang="en-US"/>
        </a:p>
      </dgm:t>
    </dgm:pt>
    <dgm:pt modelId="{F278CC0F-6320-4E65-8D51-4BD1E7B08263}" type="pres">
      <dgm:prSet presAssocID="{C4D3861B-6B01-4FE7-992B-03E3371EBDE5}" presName="hierRoot3" presStyleCnt="0"/>
      <dgm:spPr/>
    </dgm:pt>
    <dgm:pt modelId="{50089984-1C9A-4026-9979-44E0740B131B}" type="pres">
      <dgm:prSet presAssocID="{C4D3861B-6B01-4FE7-992B-03E3371EBDE5}" presName="composite3" presStyleCnt="0"/>
      <dgm:spPr/>
    </dgm:pt>
    <dgm:pt modelId="{AB73D298-CCFE-427C-B619-1296CD0EB83E}" type="pres">
      <dgm:prSet presAssocID="{C4D3861B-6B01-4FE7-992B-03E3371EBDE5}" presName="image3" presStyleLbl="node3" presStyleIdx="1" presStyleCnt="4" custScaleX="186627" custScaleY="181311" custLinFactNeighborY="67330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  <dgm:t>
        <a:bodyPr/>
        <a:lstStyle/>
        <a:p>
          <a:endParaRPr lang="zh-TW" altLang="en-US"/>
        </a:p>
      </dgm:t>
    </dgm:pt>
    <dgm:pt modelId="{F914DF2D-9C29-45DD-99F3-BFF033614AC8}" type="pres">
      <dgm:prSet presAssocID="{C4D3861B-6B01-4FE7-992B-03E3371EBDE5}" presName="text3" presStyleLbl="revTx" presStyleIdx="3" presStyleCnt="8" custLinFactNeighborX="13301" custLinFactNeighborY="1548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CF846DDD-7DAB-4669-95DB-15D1F84E7037}" type="pres">
      <dgm:prSet presAssocID="{C4D3861B-6B01-4FE7-992B-03E3371EBDE5}" presName="hierChild4" presStyleCnt="0"/>
      <dgm:spPr/>
    </dgm:pt>
    <dgm:pt modelId="{4D59AF08-271D-4231-BE17-8AFFA007D227}" type="pres">
      <dgm:prSet presAssocID="{AB3B6754-FF4A-47D6-89A7-C9730F8CB8C0}" presName="Name10" presStyleLbl="parChTrans1D2" presStyleIdx="1" presStyleCnt="3"/>
      <dgm:spPr/>
      <dgm:t>
        <a:bodyPr/>
        <a:lstStyle/>
        <a:p>
          <a:endParaRPr lang="zh-TW" altLang="en-US"/>
        </a:p>
      </dgm:t>
    </dgm:pt>
    <dgm:pt modelId="{CF31D8A9-1955-4C20-8159-5584997770EF}" type="pres">
      <dgm:prSet presAssocID="{8402287C-213F-46F9-88DE-7D219393F800}" presName="hierRoot2" presStyleCnt="0"/>
      <dgm:spPr/>
    </dgm:pt>
    <dgm:pt modelId="{5D877C04-AE3B-4B69-B93B-5C5D62FFD552}" type="pres">
      <dgm:prSet presAssocID="{8402287C-213F-46F9-88DE-7D219393F800}" presName="composite2" presStyleCnt="0"/>
      <dgm:spPr/>
    </dgm:pt>
    <dgm:pt modelId="{C904FFB5-6987-4007-B38A-4BD92C474144}" type="pres">
      <dgm:prSet presAssocID="{8402287C-213F-46F9-88DE-7D219393F800}" presName="image2" presStyleLbl="node2" presStyleIdx="1" presStyleCnt="3" custScaleX="186627" custScaleY="181311" custLinFactNeighborX="-10278" custLinFactNeighborY="-59140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</dgm:spPr>
    </dgm:pt>
    <dgm:pt modelId="{6640B75B-641B-4889-B7E4-F9E61649BBA8}" type="pres">
      <dgm:prSet presAssocID="{8402287C-213F-46F9-88DE-7D219393F800}" presName="text2" presStyleLbl="revTx" presStyleIdx="4" presStyleCnt="8" custScaleX="128546" custLinFactY="-5614" custLinFactNeighborX="-2614" custLinFactNeighborY="-10000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C111E50F-727A-46A2-9244-B77C499159A9}" type="pres">
      <dgm:prSet presAssocID="{8402287C-213F-46F9-88DE-7D219393F800}" presName="hierChild3" presStyleCnt="0"/>
      <dgm:spPr/>
    </dgm:pt>
    <dgm:pt modelId="{02089474-2577-4DE6-A9F2-FFE23B2DC176}" type="pres">
      <dgm:prSet presAssocID="{F5830397-027F-4B4A-8FA4-550118695B0D}" presName="Name17" presStyleLbl="parChTrans1D3" presStyleIdx="2" presStyleCnt="4"/>
      <dgm:spPr/>
      <dgm:t>
        <a:bodyPr/>
        <a:lstStyle/>
        <a:p>
          <a:endParaRPr lang="zh-TW" altLang="en-US"/>
        </a:p>
      </dgm:t>
    </dgm:pt>
    <dgm:pt modelId="{850CDB63-4ACF-43D3-9C5E-7C8244D4AAF1}" type="pres">
      <dgm:prSet presAssocID="{99F6DA10-AC00-4E18-9EE0-08521C8C9592}" presName="hierRoot3" presStyleCnt="0"/>
      <dgm:spPr/>
    </dgm:pt>
    <dgm:pt modelId="{0D6F9290-179F-4195-87DD-96641BD8C08A}" type="pres">
      <dgm:prSet presAssocID="{99F6DA10-AC00-4E18-9EE0-08521C8C9592}" presName="composite3" presStyleCnt="0"/>
      <dgm:spPr/>
    </dgm:pt>
    <dgm:pt modelId="{52C2C85B-0FA9-4F4B-9C75-646D25586CD0}" type="pres">
      <dgm:prSet presAssocID="{99F6DA10-AC00-4E18-9EE0-08521C8C9592}" presName="image3" presStyleLbl="node3" presStyleIdx="2" presStyleCnt="4" custScaleX="186648" custScaleY="181715" custLinFactNeighborX="9919" custLinFactNeighborY="66672"/>
      <dgm:spPr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</dgm:pt>
    <dgm:pt modelId="{780ED3FD-4A14-4EAC-9CD1-DDE056892129}" type="pres">
      <dgm:prSet presAssocID="{99F6DA10-AC00-4E18-9EE0-08521C8C9592}" presName="text3" presStyleLbl="revTx" presStyleIdx="5" presStyleCnt="8" custLinFactNeighborX="7259" custLinFactNeighborY="10985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FC13DBB7-B14F-40DD-8424-DB1251B83ADB}" type="pres">
      <dgm:prSet presAssocID="{99F6DA10-AC00-4E18-9EE0-08521C8C9592}" presName="hierChild4" presStyleCnt="0"/>
      <dgm:spPr/>
    </dgm:pt>
    <dgm:pt modelId="{285AB27C-C96F-446F-99F7-7DD86DFA86B1}" type="pres">
      <dgm:prSet presAssocID="{81758013-2F7C-40B8-B69E-FFE25F93A9E1}" presName="Name17" presStyleLbl="parChTrans1D3" presStyleIdx="3" presStyleCnt="4"/>
      <dgm:spPr/>
      <dgm:t>
        <a:bodyPr/>
        <a:lstStyle/>
        <a:p>
          <a:endParaRPr lang="zh-TW" altLang="en-US"/>
        </a:p>
      </dgm:t>
    </dgm:pt>
    <dgm:pt modelId="{C72D4CBF-DED0-41AC-B38A-B14A444D861F}" type="pres">
      <dgm:prSet presAssocID="{B30E589D-B5FE-4BAC-8B3B-D0E1094FE7BC}" presName="hierRoot3" presStyleCnt="0"/>
      <dgm:spPr/>
    </dgm:pt>
    <dgm:pt modelId="{32A44823-1607-49E0-93F1-53D4DE30D7B2}" type="pres">
      <dgm:prSet presAssocID="{B30E589D-B5FE-4BAC-8B3B-D0E1094FE7BC}" presName="composite3" presStyleCnt="0"/>
      <dgm:spPr/>
    </dgm:pt>
    <dgm:pt modelId="{A2AEEBC3-94E1-4AAB-98E8-B11385E6166B}" type="pres">
      <dgm:prSet presAssocID="{B30E589D-B5FE-4BAC-8B3B-D0E1094FE7BC}" presName="image3" presStyleLbl="node3" presStyleIdx="3" presStyleCnt="4" custScaleX="186627" custScaleY="181311" custLinFactNeighborX="-19819" custLinFactNeighborY="67992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</dgm:spPr>
      <dgm:t>
        <a:bodyPr/>
        <a:lstStyle/>
        <a:p>
          <a:endParaRPr lang="zh-TW" altLang="en-US"/>
        </a:p>
      </dgm:t>
    </dgm:pt>
    <dgm:pt modelId="{4D952F35-0FC4-41AD-B2AB-646F142F6D17}" type="pres">
      <dgm:prSet presAssocID="{B30E589D-B5FE-4BAC-8B3B-D0E1094FE7BC}" presName="text3" presStyleLbl="revTx" presStyleIdx="6" presStyleCnt="8" custLinFactNeighborX="-12559" custLinFactNeighborY="6233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4303F2D5-57C7-4F5B-ADE2-FF7111EED372}" type="pres">
      <dgm:prSet presAssocID="{B30E589D-B5FE-4BAC-8B3B-D0E1094FE7BC}" presName="hierChild4" presStyleCnt="0"/>
      <dgm:spPr/>
    </dgm:pt>
    <dgm:pt modelId="{FEF4BF8F-7AD2-4638-9E4A-6AD2DFDB9B90}" type="pres">
      <dgm:prSet presAssocID="{7CEDB6DB-CC18-425C-9AC1-9049EB91ED83}" presName="Name10" presStyleLbl="parChTrans1D2" presStyleIdx="2" presStyleCnt="3"/>
      <dgm:spPr/>
      <dgm:t>
        <a:bodyPr/>
        <a:lstStyle/>
        <a:p>
          <a:endParaRPr lang="zh-TW" altLang="en-US"/>
        </a:p>
      </dgm:t>
    </dgm:pt>
    <dgm:pt modelId="{CCAC2219-99C5-48F6-BE08-EF5B4E9F9C92}" type="pres">
      <dgm:prSet presAssocID="{7B7889F9-5BBB-473A-8D6D-F5743C31CB1A}" presName="hierRoot2" presStyleCnt="0"/>
      <dgm:spPr/>
    </dgm:pt>
    <dgm:pt modelId="{53BB81DB-3173-4A5D-B556-D4B6C6577F54}" type="pres">
      <dgm:prSet presAssocID="{7B7889F9-5BBB-473A-8D6D-F5743C31CB1A}" presName="composite2" presStyleCnt="0"/>
      <dgm:spPr/>
    </dgm:pt>
    <dgm:pt modelId="{F5E8846B-CAB4-43F0-8AE6-40A5E4A62E25}" type="pres">
      <dgm:prSet presAssocID="{7B7889F9-5BBB-473A-8D6D-F5743C31CB1A}" presName="image2" presStyleLbl="node2" presStyleIdx="2" presStyleCnt="3" custScaleX="186627" custScaleY="181311" custLinFactNeighborX="-29349" custLinFactNeighborY="-59140"/>
      <dgm:spPr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</dgm:spPr>
    </dgm:pt>
    <dgm:pt modelId="{A9E088F3-1CC5-4ECD-B80B-18500682041D}" type="pres">
      <dgm:prSet presAssocID="{7B7889F9-5BBB-473A-8D6D-F5743C31CB1A}" presName="text2" presStyleLbl="revTx" presStyleIdx="7" presStyleCnt="8" custScaleX="118661" custLinFactY="-5344" custLinFactNeighborX="-9582" custLinFactNeighborY="-10000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70AA986-DA72-4EA1-B6CC-A7AB41F31134}" type="pres">
      <dgm:prSet presAssocID="{7B7889F9-5BBB-473A-8D6D-F5743C31CB1A}" presName="hierChild3" presStyleCnt="0"/>
      <dgm:spPr/>
    </dgm:pt>
  </dgm:ptLst>
  <dgm:cxnLst>
    <dgm:cxn modelId="{A09986EE-E499-46A8-B5A2-B7918ED4C008}" type="presOf" srcId="{B30E589D-B5FE-4BAC-8B3B-D0E1094FE7BC}" destId="{4D952F35-0FC4-41AD-B2AB-646F142F6D17}" srcOrd="0" destOrd="0" presId="urn:microsoft.com/office/officeart/2009/layout/CirclePictureHierarchy"/>
    <dgm:cxn modelId="{63535A87-E2B1-4429-BDE3-4EF05FFE8AE4}" type="presOf" srcId="{D516200C-7861-4E8B-891E-3C9E5A087306}" destId="{2E17E5CA-8179-4B3A-96FA-8ACBFD4E9230}" srcOrd="0" destOrd="0" presId="urn:microsoft.com/office/officeart/2009/layout/CirclePictureHierarchy"/>
    <dgm:cxn modelId="{C2F23685-F1DC-4C0E-B8BC-BBCF2DB2C396}" type="presOf" srcId="{9D40FA5E-344D-477A-B2B7-6FCF468B059B}" destId="{E97A3711-01B0-4522-BA05-3457F04FE924}" srcOrd="0" destOrd="0" presId="urn:microsoft.com/office/officeart/2009/layout/CirclePictureHierarchy"/>
    <dgm:cxn modelId="{FD2C2B7E-0B79-4BBD-9D99-CD9D41AEC175}" type="presOf" srcId="{F424EBA4-45F8-4552-9C06-CFD57F40A516}" destId="{95F85637-BCD9-4031-B6B8-1B548F8DC992}" srcOrd="0" destOrd="0" presId="urn:microsoft.com/office/officeart/2009/layout/CirclePictureHierarchy"/>
    <dgm:cxn modelId="{BBE4D789-7969-4340-9F2E-DFCBD49021F8}" type="presOf" srcId="{AB3B6754-FF4A-47D6-89A7-C9730F8CB8C0}" destId="{4D59AF08-271D-4231-BE17-8AFFA007D227}" srcOrd="0" destOrd="0" presId="urn:microsoft.com/office/officeart/2009/layout/CirclePictureHierarchy"/>
    <dgm:cxn modelId="{4C93E40B-A2FB-4431-B003-4A5ADDBED472}" type="presOf" srcId="{7CEDB6DB-CC18-425C-9AC1-9049EB91ED83}" destId="{FEF4BF8F-7AD2-4638-9E4A-6AD2DFDB9B90}" srcOrd="0" destOrd="0" presId="urn:microsoft.com/office/officeart/2009/layout/CirclePictureHierarchy"/>
    <dgm:cxn modelId="{4CFE3790-3FB1-4D59-BAD9-244C92C40FD3}" type="presOf" srcId="{9701F91E-A650-47C2-AD60-44D4D3C1F0BD}" destId="{17F92366-6009-4693-A567-09C5A644722D}" srcOrd="0" destOrd="0" presId="urn:microsoft.com/office/officeart/2009/layout/CirclePictureHierarchy"/>
    <dgm:cxn modelId="{6E751643-061B-47F7-8C12-81B41214EA0D}" srcId="{D516200C-7861-4E8B-891E-3C9E5A087306}" destId="{9701F91E-A650-47C2-AD60-44D4D3C1F0BD}" srcOrd="0" destOrd="0" parTransId="{66EA84A6-77F5-445C-9B63-DE230AACF69C}" sibTransId="{16DEAE44-392C-499D-AB92-2EBE8440AA57}"/>
    <dgm:cxn modelId="{7E26FA05-C038-4242-AEC3-1A7991BE47D9}" type="presOf" srcId="{66EA84A6-77F5-445C-9B63-DE230AACF69C}" destId="{A631BDD1-AA3F-4BA6-ADA8-95AE783F6D88}" srcOrd="0" destOrd="0" presId="urn:microsoft.com/office/officeart/2009/layout/CirclePictureHierarchy"/>
    <dgm:cxn modelId="{DAC8A3A2-2E02-442E-9AB4-9D49F75C46A4}" srcId="{D516200C-7861-4E8B-891E-3C9E5A087306}" destId="{C4D3861B-6B01-4FE7-992B-03E3371EBDE5}" srcOrd="1" destOrd="0" parTransId="{F424EBA4-45F8-4552-9C06-CFD57F40A516}" sibTransId="{64CA87DF-B756-4113-AB1E-C68CC5996B27}"/>
    <dgm:cxn modelId="{61533272-1D5B-4783-98B0-8371E1D0523A}" type="presOf" srcId="{C4D3861B-6B01-4FE7-992B-03E3371EBDE5}" destId="{F914DF2D-9C29-45DD-99F3-BFF033614AC8}" srcOrd="0" destOrd="0" presId="urn:microsoft.com/office/officeart/2009/layout/CirclePictureHierarchy"/>
    <dgm:cxn modelId="{81A85429-3069-4273-ABCA-ED10FD307903}" type="presOf" srcId="{99F6DA10-AC00-4E18-9EE0-08521C8C9592}" destId="{780ED3FD-4A14-4EAC-9CD1-DDE056892129}" srcOrd="0" destOrd="0" presId="urn:microsoft.com/office/officeart/2009/layout/CirclePictureHierarchy"/>
    <dgm:cxn modelId="{5025BFD8-5CBE-43E1-867F-87BBFFB63D15}" type="presOf" srcId="{F5830397-027F-4B4A-8FA4-550118695B0D}" destId="{02089474-2577-4DE6-A9F2-FFE23B2DC176}" srcOrd="0" destOrd="0" presId="urn:microsoft.com/office/officeart/2009/layout/CirclePictureHierarchy"/>
    <dgm:cxn modelId="{745A4D71-62B4-4723-B066-E02AAF928080}" srcId="{21B857C2-BBA7-4C4D-93B4-1128F00D406D}" destId="{9D40FA5E-344D-477A-B2B7-6FCF468B059B}" srcOrd="0" destOrd="0" parTransId="{1F45165F-C122-4F3D-92EF-855DAE514F6C}" sibTransId="{6521B359-EDAD-428F-BD4F-2BECA5758CF7}"/>
    <dgm:cxn modelId="{EEFAA8EF-3084-49E2-A15E-E47EA14F141C}" srcId="{8402287C-213F-46F9-88DE-7D219393F800}" destId="{B30E589D-B5FE-4BAC-8B3B-D0E1094FE7BC}" srcOrd="1" destOrd="0" parTransId="{81758013-2F7C-40B8-B69E-FFE25F93A9E1}" sibTransId="{DCF8E589-B8FC-409F-AC0E-47CD0FEE5917}"/>
    <dgm:cxn modelId="{004D3F35-D169-4C99-805F-9F07E0A8E9F2}" type="presOf" srcId="{21B857C2-BBA7-4C4D-93B4-1128F00D406D}" destId="{48DE716F-83FB-4F36-B883-F707CAF8A7F8}" srcOrd="0" destOrd="0" presId="urn:microsoft.com/office/officeart/2009/layout/CirclePictureHierarchy"/>
    <dgm:cxn modelId="{45AF392E-91D7-4352-B59C-117FFD4D5B9D}" srcId="{9D40FA5E-344D-477A-B2B7-6FCF468B059B}" destId="{7B7889F9-5BBB-473A-8D6D-F5743C31CB1A}" srcOrd="2" destOrd="0" parTransId="{7CEDB6DB-CC18-425C-9AC1-9049EB91ED83}" sibTransId="{F7C58070-86FA-4BFD-9EC1-BC8B99875BE7}"/>
    <dgm:cxn modelId="{1A4CDA85-8DDA-4889-9065-868FD9176E2F}" type="presOf" srcId="{6FD2439D-28D3-4739-A2BE-4E158D79CA92}" destId="{F5A2066D-5B5D-495B-BDED-30D0AF18B41F}" srcOrd="0" destOrd="0" presId="urn:microsoft.com/office/officeart/2009/layout/CirclePictureHierarchy"/>
    <dgm:cxn modelId="{081D23B4-082E-4159-8116-F02F772AD3B4}" srcId="{8402287C-213F-46F9-88DE-7D219393F800}" destId="{99F6DA10-AC00-4E18-9EE0-08521C8C9592}" srcOrd="0" destOrd="0" parTransId="{F5830397-027F-4B4A-8FA4-550118695B0D}" sibTransId="{8294B4DA-0A17-4B67-9DFE-DB270AAC6C2E}"/>
    <dgm:cxn modelId="{89A77005-DF50-47C0-854B-752EE67114D8}" type="presOf" srcId="{81758013-2F7C-40B8-B69E-FFE25F93A9E1}" destId="{285AB27C-C96F-446F-99F7-7DD86DFA86B1}" srcOrd="0" destOrd="0" presId="urn:microsoft.com/office/officeart/2009/layout/CirclePictureHierarchy"/>
    <dgm:cxn modelId="{340092F1-CD69-4648-A5EE-6402DAD8A7E5}" type="presOf" srcId="{8402287C-213F-46F9-88DE-7D219393F800}" destId="{6640B75B-641B-4889-B7E4-F9E61649BBA8}" srcOrd="0" destOrd="0" presId="urn:microsoft.com/office/officeart/2009/layout/CirclePictureHierarchy"/>
    <dgm:cxn modelId="{A8911507-2E73-4ABF-AD5D-0C741B646175}" srcId="{9D40FA5E-344D-477A-B2B7-6FCF468B059B}" destId="{D516200C-7861-4E8B-891E-3C9E5A087306}" srcOrd="0" destOrd="0" parTransId="{6FD2439D-28D3-4739-A2BE-4E158D79CA92}" sibTransId="{87074C2C-198B-4356-B5E8-42B77F6EB1CE}"/>
    <dgm:cxn modelId="{401DD08D-6493-4075-99A0-072FAAAC1016}" type="presOf" srcId="{7B7889F9-5BBB-473A-8D6D-F5743C31CB1A}" destId="{A9E088F3-1CC5-4ECD-B80B-18500682041D}" srcOrd="0" destOrd="0" presId="urn:microsoft.com/office/officeart/2009/layout/CirclePictureHierarchy"/>
    <dgm:cxn modelId="{C8917221-B7DD-44C7-A5A8-3C444732C6D7}" srcId="{9D40FA5E-344D-477A-B2B7-6FCF468B059B}" destId="{8402287C-213F-46F9-88DE-7D219393F800}" srcOrd="1" destOrd="0" parTransId="{AB3B6754-FF4A-47D6-89A7-C9730F8CB8C0}" sibTransId="{6CC46CAD-572E-4CCE-80D6-AB77CE62708A}"/>
    <dgm:cxn modelId="{80F9E928-FA4E-4345-9277-B504DEADEBA4}" type="presParOf" srcId="{48DE716F-83FB-4F36-B883-F707CAF8A7F8}" destId="{273D39AF-4756-4C9D-B769-526485643687}" srcOrd="0" destOrd="0" presId="urn:microsoft.com/office/officeart/2009/layout/CirclePictureHierarchy"/>
    <dgm:cxn modelId="{EB3B63D2-3DE6-4D88-86FA-9E3E33BDA0DE}" type="presParOf" srcId="{273D39AF-4756-4C9D-B769-526485643687}" destId="{9407729B-3333-47DF-984C-6C2D7AD46105}" srcOrd="0" destOrd="0" presId="urn:microsoft.com/office/officeart/2009/layout/CirclePictureHierarchy"/>
    <dgm:cxn modelId="{FFB1DBC0-4FD8-4710-8330-2077B287014B}" type="presParOf" srcId="{9407729B-3333-47DF-984C-6C2D7AD46105}" destId="{1C35B44A-CE75-49F6-BBBB-034AAD82BE5B}" srcOrd="0" destOrd="0" presId="urn:microsoft.com/office/officeart/2009/layout/CirclePictureHierarchy"/>
    <dgm:cxn modelId="{91B20A20-A9B9-4E51-B823-271E6BF1777D}" type="presParOf" srcId="{9407729B-3333-47DF-984C-6C2D7AD46105}" destId="{E97A3711-01B0-4522-BA05-3457F04FE924}" srcOrd="1" destOrd="0" presId="urn:microsoft.com/office/officeart/2009/layout/CirclePictureHierarchy"/>
    <dgm:cxn modelId="{1F3C2EBC-75CF-4897-BF38-866E2B9B9FAD}" type="presParOf" srcId="{273D39AF-4756-4C9D-B769-526485643687}" destId="{595F62AE-6312-4A92-97B2-C7A1F370318F}" srcOrd="1" destOrd="0" presId="urn:microsoft.com/office/officeart/2009/layout/CirclePictureHierarchy"/>
    <dgm:cxn modelId="{E831F3E3-063C-4E01-9482-05E230AD86B1}" type="presParOf" srcId="{595F62AE-6312-4A92-97B2-C7A1F370318F}" destId="{F5A2066D-5B5D-495B-BDED-30D0AF18B41F}" srcOrd="0" destOrd="0" presId="urn:microsoft.com/office/officeart/2009/layout/CirclePictureHierarchy"/>
    <dgm:cxn modelId="{889AD25B-AE4C-453F-B206-E6277D2B10E0}" type="presParOf" srcId="{595F62AE-6312-4A92-97B2-C7A1F370318F}" destId="{699845DD-5A3F-43E7-BD2C-AF866165A1F1}" srcOrd="1" destOrd="0" presId="urn:microsoft.com/office/officeart/2009/layout/CirclePictureHierarchy"/>
    <dgm:cxn modelId="{AAF17B35-A9E3-4ED2-9E14-E5ADD915EEB2}" type="presParOf" srcId="{699845DD-5A3F-43E7-BD2C-AF866165A1F1}" destId="{A2DC535D-CE9F-4049-ABAF-978D9AD9129A}" srcOrd="0" destOrd="0" presId="urn:microsoft.com/office/officeart/2009/layout/CirclePictureHierarchy"/>
    <dgm:cxn modelId="{32FA78C7-0D01-4752-BAA5-E24847D53A7D}" type="presParOf" srcId="{A2DC535D-CE9F-4049-ABAF-978D9AD9129A}" destId="{4021DE11-C2A5-435D-8C2F-5DB2B825D5AD}" srcOrd="0" destOrd="0" presId="urn:microsoft.com/office/officeart/2009/layout/CirclePictureHierarchy"/>
    <dgm:cxn modelId="{570D182D-67E5-48C0-9469-E5C791C5F879}" type="presParOf" srcId="{A2DC535D-CE9F-4049-ABAF-978D9AD9129A}" destId="{2E17E5CA-8179-4B3A-96FA-8ACBFD4E9230}" srcOrd="1" destOrd="0" presId="urn:microsoft.com/office/officeart/2009/layout/CirclePictureHierarchy"/>
    <dgm:cxn modelId="{385430C7-7D93-4515-AD7B-1993D08BB8BD}" type="presParOf" srcId="{699845DD-5A3F-43E7-BD2C-AF866165A1F1}" destId="{98B70347-DDC3-4E09-B1B6-AD6E48BFC900}" srcOrd="1" destOrd="0" presId="urn:microsoft.com/office/officeart/2009/layout/CirclePictureHierarchy"/>
    <dgm:cxn modelId="{4C642EDE-24D0-4985-A4EC-CD6DF110DB10}" type="presParOf" srcId="{98B70347-DDC3-4E09-B1B6-AD6E48BFC900}" destId="{A631BDD1-AA3F-4BA6-ADA8-95AE783F6D88}" srcOrd="0" destOrd="0" presId="urn:microsoft.com/office/officeart/2009/layout/CirclePictureHierarchy"/>
    <dgm:cxn modelId="{1DCCD288-BB53-4B90-B720-05E050FE172F}" type="presParOf" srcId="{98B70347-DDC3-4E09-B1B6-AD6E48BFC900}" destId="{39BE3A0C-249E-4A05-8FC9-024021214543}" srcOrd="1" destOrd="0" presId="urn:microsoft.com/office/officeart/2009/layout/CirclePictureHierarchy"/>
    <dgm:cxn modelId="{5CA3A184-F76A-4FA4-8612-950EB6AA589A}" type="presParOf" srcId="{39BE3A0C-249E-4A05-8FC9-024021214543}" destId="{13D60859-55C4-418B-9866-DA83D1F93972}" srcOrd="0" destOrd="0" presId="urn:microsoft.com/office/officeart/2009/layout/CirclePictureHierarchy"/>
    <dgm:cxn modelId="{59DBAAF0-9B27-4973-B263-E40DF5A64DCE}" type="presParOf" srcId="{13D60859-55C4-418B-9866-DA83D1F93972}" destId="{211A54F5-5C39-4546-900C-2D8B6606108A}" srcOrd="0" destOrd="0" presId="urn:microsoft.com/office/officeart/2009/layout/CirclePictureHierarchy"/>
    <dgm:cxn modelId="{2FFE8D4E-6A4C-4975-AA9E-A53D24356A11}" type="presParOf" srcId="{13D60859-55C4-418B-9866-DA83D1F93972}" destId="{17F92366-6009-4693-A567-09C5A644722D}" srcOrd="1" destOrd="0" presId="urn:microsoft.com/office/officeart/2009/layout/CirclePictureHierarchy"/>
    <dgm:cxn modelId="{12342628-D798-4DCF-95BE-6B0C7B0BF263}" type="presParOf" srcId="{39BE3A0C-249E-4A05-8FC9-024021214543}" destId="{18D76902-DC7B-4145-A398-0762B53A21D5}" srcOrd="1" destOrd="0" presId="urn:microsoft.com/office/officeart/2009/layout/CirclePictureHierarchy"/>
    <dgm:cxn modelId="{23DF8805-CB12-4001-A273-DDB2593B9A51}" type="presParOf" srcId="{98B70347-DDC3-4E09-B1B6-AD6E48BFC900}" destId="{95F85637-BCD9-4031-B6B8-1B548F8DC992}" srcOrd="2" destOrd="0" presId="urn:microsoft.com/office/officeart/2009/layout/CirclePictureHierarchy"/>
    <dgm:cxn modelId="{0BC3266F-F05C-4C02-97C7-B8C5B6CA1BFE}" type="presParOf" srcId="{98B70347-DDC3-4E09-B1B6-AD6E48BFC900}" destId="{F278CC0F-6320-4E65-8D51-4BD1E7B08263}" srcOrd="3" destOrd="0" presId="urn:microsoft.com/office/officeart/2009/layout/CirclePictureHierarchy"/>
    <dgm:cxn modelId="{0D94B890-75FC-4A4C-9852-891CD3243541}" type="presParOf" srcId="{F278CC0F-6320-4E65-8D51-4BD1E7B08263}" destId="{50089984-1C9A-4026-9979-44E0740B131B}" srcOrd="0" destOrd="0" presId="urn:microsoft.com/office/officeart/2009/layout/CirclePictureHierarchy"/>
    <dgm:cxn modelId="{31A16B9D-407F-4DF3-A9FC-B15395D7342A}" type="presParOf" srcId="{50089984-1C9A-4026-9979-44E0740B131B}" destId="{AB73D298-CCFE-427C-B619-1296CD0EB83E}" srcOrd="0" destOrd="0" presId="urn:microsoft.com/office/officeart/2009/layout/CirclePictureHierarchy"/>
    <dgm:cxn modelId="{367BAB24-3105-4D32-99B8-596B358CCFD4}" type="presParOf" srcId="{50089984-1C9A-4026-9979-44E0740B131B}" destId="{F914DF2D-9C29-45DD-99F3-BFF033614AC8}" srcOrd="1" destOrd="0" presId="urn:microsoft.com/office/officeart/2009/layout/CirclePictureHierarchy"/>
    <dgm:cxn modelId="{DE0D76AC-6D5C-4980-B0B0-38D25B540ECB}" type="presParOf" srcId="{F278CC0F-6320-4E65-8D51-4BD1E7B08263}" destId="{CF846DDD-7DAB-4669-95DB-15D1F84E7037}" srcOrd="1" destOrd="0" presId="urn:microsoft.com/office/officeart/2009/layout/CirclePictureHierarchy"/>
    <dgm:cxn modelId="{2D7A753E-A0BE-4573-B15B-4DF5129B0E92}" type="presParOf" srcId="{595F62AE-6312-4A92-97B2-C7A1F370318F}" destId="{4D59AF08-271D-4231-BE17-8AFFA007D227}" srcOrd="2" destOrd="0" presId="urn:microsoft.com/office/officeart/2009/layout/CirclePictureHierarchy"/>
    <dgm:cxn modelId="{D817EDDA-5BE4-498F-A869-2768C89C6422}" type="presParOf" srcId="{595F62AE-6312-4A92-97B2-C7A1F370318F}" destId="{CF31D8A9-1955-4C20-8159-5584997770EF}" srcOrd="3" destOrd="0" presId="urn:microsoft.com/office/officeart/2009/layout/CirclePictureHierarchy"/>
    <dgm:cxn modelId="{8BEFCF61-AFCE-4407-8417-77AB3B448E06}" type="presParOf" srcId="{CF31D8A9-1955-4C20-8159-5584997770EF}" destId="{5D877C04-AE3B-4B69-B93B-5C5D62FFD552}" srcOrd="0" destOrd="0" presId="urn:microsoft.com/office/officeart/2009/layout/CirclePictureHierarchy"/>
    <dgm:cxn modelId="{3E8248FE-D726-4995-86DD-40B1BD85A8A3}" type="presParOf" srcId="{5D877C04-AE3B-4B69-B93B-5C5D62FFD552}" destId="{C904FFB5-6987-4007-B38A-4BD92C474144}" srcOrd="0" destOrd="0" presId="urn:microsoft.com/office/officeart/2009/layout/CirclePictureHierarchy"/>
    <dgm:cxn modelId="{86FDF9F0-AE0E-422E-A6A7-59D0853BC63F}" type="presParOf" srcId="{5D877C04-AE3B-4B69-B93B-5C5D62FFD552}" destId="{6640B75B-641B-4889-B7E4-F9E61649BBA8}" srcOrd="1" destOrd="0" presId="urn:microsoft.com/office/officeart/2009/layout/CirclePictureHierarchy"/>
    <dgm:cxn modelId="{0841B8BD-97D7-43D2-8968-63FF50ED8CAC}" type="presParOf" srcId="{CF31D8A9-1955-4C20-8159-5584997770EF}" destId="{C111E50F-727A-46A2-9244-B77C499159A9}" srcOrd="1" destOrd="0" presId="urn:microsoft.com/office/officeart/2009/layout/CirclePictureHierarchy"/>
    <dgm:cxn modelId="{83212133-BB38-4128-81FD-9262AA2E5761}" type="presParOf" srcId="{C111E50F-727A-46A2-9244-B77C499159A9}" destId="{02089474-2577-4DE6-A9F2-FFE23B2DC176}" srcOrd="0" destOrd="0" presId="urn:microsoft.com/office/officeart/2009/layout/CirclePictureHierarchy"/>
    <dgm:cxn modelId="{94FD6B5C-5AE5-4824-B2C6-234593BF8D5D}" type="presParOf" srcId="{C111E50F-727A-46A2-9244-B77C499159A9}" destId="{850CDB63-4ACF-43D3-9C5E-7C8244D4AAF1}" srcOrd="1" destOrd="0" presId="urn:microsoft.com/office/officeart/2009/layout/CirclePictureHierarchy"/>
    <dgm:cxn modelId="{DAB58A7C-3661-40FA-8135-7639C3EDF93E}" type="presParOf" srcId="{850CDB63-4ACF-43D3-9C5E-7C8244D4AAF1}" destId="{0D6F9290-179F-4195-87DD-96641BD8C08A}" srcOrd="0" destOrd="0" presId="urn:microsoft.com/office/officeart/2009/layout/CirclePictureHierarchy"/>
    <dgm:cxn modelId="{6CE98FBF-EA43-4F73-8C7E-F9DB1C1BF509}" type="presParOf" srcId="{0D6F9290-179F-4195-87DD-96641BD8C08A}" destId="{52C2C85B-0FA9-4F4B-9C75-646D25586CD0}" srcOrd="0" destOrd="0" presId="urn:microsoft.com/office/officeart/2009/layout/CirclePictureHierarchy"/>
    <dgm:cxn modelId="{9FD4629F-8A8E-4EEA-939A-8181EEB5F59F}" type="presParOf" srcId="{0D6F9290-179F-4195-87DD-96641BD8C08A}" destId="{780ED3FD-4A14-4EAC-9CD1-DDE056892129}" srcOrd="1" destOrd="0" presId="urn:microsoft.com/office/officeart/2009/layout/CirclePictureHierarchy"/>
    <dgm:cxn modelId="{6228CDB9-541F-4185-94D1-EFA95EB1FA88}" type="presParOf" srcId="{850CDB63-4ACF-43D3-9C5E-7C8244D4AAF1}" destId="{FC13DBB7-B14F-40DD-8424-DB1251B83ADB}" srcOrd="1" destOrd="0" presId="urn:microsoft.com/office/officeart/2009/layout/CirclePictureHierarchy"/>
    <dgm:cxn modelId="{296403BF-E802-4E7E-8F90-8F977752BE21}" type="presParOf" srcId="{C111E50F-727A-46A2-9244-B77C499159A9}" destId="{285AB27C-C96F-446F-99F7-7DD86DFA86B1}" srcOrd="2" destOrd="0" presId="urn:microsoft.com/office/officeart/2009/layout/CirclePictureHierarchy"/>
    <dgm:cxn modelId="{257B4434-643D-4209-8817-AC3D60A870D0}" type="presParOf" srcId="{C111E50F-727A-46A2-9244-B77C499159A9}" destId="{C72D4CBF-DED0-41AC-B38A-B14A444D861F}" srcOrd="3" destOrd="0" presId="urn:microsoft.com/office/officeart/2009/layout/CirclePictureHierarchy"/>
    <dgm:cxn modelId="{FBD9DECB-5D99-4A77-85DD-C545E89DFB53}" type="presParOf" srcId="{C72D4CBF-DED0-41AC-B38A-B14A444D861F}" destId="{32A44823-1607-49E0-93F1-53D4DE30D7B2}" srcOrd="0" destOrd="0" presId="urn:microsoft.com/office/officeart/2009/layout/CirclePictureHierarchy"/>
    <dgm:cxn modelId="{22B327E9-DF0A-4651-8D26-6902E903A240}" type="presParOf" srcId="{32A44823-1607-49E0-93F1-53D4DE30D7B2}" destId="{A2AEEBC3-94E1-4AAB-98E8-B11385E6166B}" srcOrd="0" destOrd="0" presId="urn:microsoft.com/office/officeart/2009/layout/CirclePictureHierarchy"/>
    <dgm:cxn modelId="{23CB66E7-6C16-4BD1-A0D4-0DCB677A7087}" type="presParOf" srcId="{32A44823-1607-49E0-93F1-53D4DE30D7B2}" destId="{4D952F35-0FC4-41AD-B2AB-646F142F6D17}" srcOrd="1" destOrd="0" presId="urn:microsoft.com/office/officeart/2009/layout/CirclePictureHierarchy"/>
    <dgm:cxn modelId="{04BE1128-921F-456D-A128-C4D2F56A7D1A}" type="presParOf" srcId="{C72D4CBF-DED0-41AC-B38A-B14A444D861F}" destId="{4303F2D5-57C7-4F5B-ADE2-FF7111EED372}" srcOrd="1" destOrd="0" presId="urn:microsoft.com/office/officeart/2009/layout/CirclePictureHierarchy"/>
    <dgm:cxn modelId="{5F0EC942-5BB0-4C7A-8056-940072021DB3}" type="presParOf" srcId="{595F62AE-6312-4A92-97B2-C7A1F370318F}" destId="{FEF4BF8F-7AD2-4638-9E4A-6AD2DFDB9B90}" srcOrd="4" destOrd="0" presId="urn:microsoft.com/office/officeart/2009/layout/CirclePictureHierarchy"/>
    <dgm:cxn modelId="{4B988B70-C71D-4B7A-BB2D-D6E88F70A62B}" type="presParOf" srcId="{595F62AE-6312-4A92-97B2-C7A1F370318F}" destId="{CCAC2219-99C5-48F6-BE08-EF5B4E9F9C92}" srcOrd="5" destOrd="0" presId="urn:microsoft.com/office/officeart/2009/layout/CirclePictureHierarchy"/>
    <dgm:cxn modelId="{8E3DBF17-2FDB-4F44-8BF5-15D4D300D424}" type="presParOf" srcId="{CCAC2219-99C5-48F6-BE08-EF5B4E9F9C92}" destId="{53BB81DB-3173-4A5D-B556-D4B6C6577F54}" srcOrd="0" destOrd="0" presId="urn:microsoft.com/office/officeart/2009/layout/CirclePictureHierarchy"/>
    <dgm:cxn modelId="{DF46E2DF-8AA0-4844-A0BC-4F6467305BFC}" type="presParOf" srcId="{53BB81DB-3173-4A5D-B556-D4B6C6577F54}" destId="{F5E8846B-CAB4-43F0-8AE6-40A5E4A62E25}" srcOrd="0" destOrd="0" presId="urn:microsoft.com/office/officeart/2009/layout/CirclePictureHierarchy"/>
    <dgm:cxn modelId="{8E662BFD-4B0A-4946-8266-4A0AB5B1160A}" type="presParOf" srcId="{53BB81DB-3173-4A5D-B556-D4B6C6577F54}" destId="{A9E088F3-1CC5-4ECD-B80B-18500682041D}" srcOrd="1" destOrd="0" presId="urn:microsoft.com/office/officeart/2009/layout/CirclePictureHierarchy"/>
    <dgm:cxn modelId="{CEBFDE66-7E0A-45DC-B563-8AF3EF227875}" type="presParOf" srcId="{CCAC2219-99C5-48F6-BE08-EF5B4E9F9C92}" destId="{970AA986-DA72-4EA1-B6CC-A7AB41F31134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6619EB-F75E-43AB-BCCC-8069562BEDE9}">
      <dsp:nvSpPr>
        <dsp:cNvPr id="0" name=""/>
        <dsp:cNvSpPr/>
      </dsp:nvSpPr>
      <dsp:spPr>
        <a:xfrm>
          <a:off x="6100458" y="1790613"/>
          <a:ext cx="185223" cy="1444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4742"/>
              </a:lnTo>
              <a:lnTo>
                <a:pt x="185223" y="144474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5DBB34-99D8-41F6-857E-CDEE12BD127D}">
      <dsp:nvSpPr>
        <dsp:cNvPr id="0" name=""/>
        <dsp:cNvSpPr/>
      </dsp:nvSpPr>
      <dsp:spPr>
        <a:xfrm>
          <a:off x="6100458" y="1790613"/>
          <a:ext cx="185223" cy="568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018"/>
              </a:lnTo>
              <a:lnTo>
                <a:pt x="185223" y="56801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98CAC6-7E2A-4669-9383-0C8D0D614D5C}">
      <dsp:nvSpPr>
        <dsp:cNvPr id="0" name=""/>
        <dsp:cNvSpPr/>
      </dsp:nvSpPr>
      <dsp:spPr>
        <a:xfrm>
          <a:off x="3606117" y="913889"/>
          <a:ext cx="2988269" cy="259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56"/>
              </a:lnTo>
              <a:lnTo>
                <a:pt x="2988269" y="129656"/>
              </a:lnTo>
              <a:lnTo>
                <a:pt x="2988269" y="25931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3334F7-6B37-4C0E-A5FE-C9F14D603A41}">
      <dsp:nvSpPr>
        <dsp:cNvPr id="0" name=""/>
        <dsp:cNvSpPr/>
      </dsp:nvSpPr>
      <dsp:spPr>
        <a:xfrm>
          <a:off x="3606117" y="913889"/>
          <a:ext cx="1494134" cy="259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56"/>
              </a:lnTo>
              <a:lnTo>
                <a:pt x="1494134" y="129656"/>
              </a:lnTo>
              <a:lnTo>
                <a:pt x="1494134" y="25931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AF095B-7955-4364-88F1-0ACF6DF5598A}">
      <dsp:nvSpPr>
        <dsp:cNvPr id="0" name=""/>
        <dsp:cNvSpPr/>
      </dsp:nvSpPr>
      <dsp:spPr>
        <a:xfrm>
          <a:off x="3560397" y="913889"/>
          <a:ext cx="91440" cy="259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31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12489-998E-4141-B564-2E5AEC4DB2E1}">
      <dsp:nvSpPr>
        <dsp:cNvPr id="0" name=""/>
        <dsp:cNvSpPr/>
      </dsp:nvSpPr>
      <dsp:spPr>
        <a:xfrm>
          <a:off x="1618053" y="1790613"/>
          <a:ext cx="185223" cy="568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018"/>
              </a:lnTo>
              <a:lnTo>
                <a:pt x="185223" y="56801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75DBC2-7E74-479A-8AA6-298FFBE83E3C}">
      <dsp:nvSpPr>
        <dsp:cNvPr id="0" name=""/>
        <dsp:cNvSpPr/>
      </dsp:nvSpPr>
      <dsp:spPr>
        <a:xfrm>
          <a:off x="2111982" y="913889"/>
          <a:ext cx="1494134" cy="259312"/>
        </a:xfrm>
        <a:custGeom>
          <a:avLst/>
          <a:gdLst/>
          <a:ahLst/>
          <a:cxnLst/>
          <a:rect l="0" t="0" r="0" b="0"/>
          <a:pathLst>
            <a:path>
              <a:moveTo>
                <a:pt x="1494134" y="0"/>
              </a:moveTo>
              <a:lnTo>
                <a:pt x="1494134" y="129656"/>
              </a:lnTo>
              <a:lnTo>
                <a:pt x="0" y="129656"/>
              </a:lnTo>
              <a:lnTo>
                <a:pt x="0" y="25931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C39DDB-1716-4CB4-8A6E-164D09860AA5}">
      <dsp:nvSpPr>
        <dsp:cNvPr id="0" name=""/>
        <dsp:cNvSpPr/>
      </dsp:nvSpPr>
      <dsp:spPr>
        <a:xfrm>
          <a:off x="123918" y="1790613"/>
          <a:ext cx="185223" cy="1444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4742"/>
              </a:lnTo>
              <a:lnTo>
                <a:pt x="185223" y="1444742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7C5AE4-E0A4-4D27-9C91-3742E9BF6449}">
      <dsp:nvSpPr>
        <dsp:cNvPr id="0" name=""/>
        <dsp:cNvSpPr/>
      </dsp:nvSpPr>
      <dsp:spPr>
        <a:xfrm>
          <a:off x="123918" y="1790613"/>
          <a:ext cx="185223" cy="568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018"/>
              </a:lnTo>
              <a:lnTo>
                <a:pt x="185223" y="568018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811C72-29D8-4084-9FA5-E1147345C043}">
      <dsp:nvSpPr>
        <dsp:cNvPr id="0" name=""/>
        <dsp:cNvSpPr/>
      </dsp:nvSpPr>
      <dsp:spPr>
        <a:xfrm>
          <a:off x="617847" y="913889"/>
          <a:ext cx="2988269" cy="259312"/>
        </a:xfrm>
        <a:custGeom>
          <a:avLst/>
          <a:gdLst/>
          <a:ahLst/>
          <a:cxnLst/>
          <a:rect l="0" t="0" r="0" b="0"/>
          <a:pathLst>
            <a:path>
              <a:moveTo>
                <a:pt x="2988269" y="0"/>
              </a:moveTo>
              <a:lnTo>
                <a:pt x="2988269" y="129656"/>
              </a:lnTo>
              <a:lnTo>
                <a:pt x="0" y="129656"/>
              </a:lnTo>
              <a:lnTo>
                <a:pt x="0" y="259312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24506F-858F-4696-A324-16DE63B94556}">
      <dsp:nvSpPr>
        <dsp:cNvPr id="0" name=""/>
        <dsp:cNvSpPr/>
      </dsp:nvSpPr>
      <dsp:spPr>
        <a:xfrm>
          <a:off x="2988706" y="296478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100" kern="1200" smtClean="0"/>
            <a:t>執行長</a:t>
          </a:r>
          <a:r>
            <a:rPr lang="en-US" altLang="zh-TW" sz="2100" kern="1200" smtClean="0"/>
            <a:t>Frank</a:t>
          </a:r>
          <a:endParaRPr lang="zh-TW" sz="2100" kern="1200" dirty="0"/>
        </a:p>
      </dsp:txBody>
      <dsp:txXfrm>
        <a:off x="2988706" y="296478"/>
        <a:ext cx="1234822" cy="617411"/>
      </dsp:txXfrm>
    </dsp:sp>
    <dsp:sp modelId="{322CA87A-3E1C-41F0-8F8D-4B9A427D0069}">
      <dsp:nvSpPr>
        <dsp:cNvPr id="0" name=""/>
        <dsp:cNvSpPr/>
      </dsp:nvSpPr>
      <dsp:spPr>
        <a:xfrm>
          <a:off x="436" y="1173202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財務部門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Sharon</a:t>
          </a:r>
          <a:endParaRPr lang="zh-TW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36" y="1173202"/>
        <a:ext cx="1234822" cy="617411"/>
      </dsp:txXfrm>
    </dsp:sp>
    <dsp:sp modelId="{1B0D0642-C28B-4B14-B894-7F26CAB85378}">
      <dsp:nvSpPr>
        <dsp:cNvPr id="0" name=""/>
        <dsp:cNvSpPr/>
      </dsp:nvSpPr>
      <dsp:spPr>
        <a:xfrm>
          <a:off x="309141" y="2049926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會計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Lisa</a:t>
          </a:r>
          <a:endParaRPr lang="zh-TW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09141" y="2049926"/>
        <a:ext cx="1234822" cy="617411"/>
      </dsp:txXfrm>
    </dsp:sp>
    <dsp:sp modelId="{AB57C15E-C354-478F-B05B-39808227762A}">
      <dsp:nvSpPr>
        <dsp:cNvPr id="0" name=""/>
        <dsp:cNvSpPr/>
      </dsp:nvSpPr>
      <dsp:spPr>
        <a:xfrm>
          <a:off x="309141" y="2926650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出納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Jane</a:t>
          </a:r>
          <a:endParaRPr lang="zh-TW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09141" y="2926650"/>
        <a:ext cx="1234822" cy="617411"/>
      </dsp:txXfrm>
    </dsp:sp>
    <dsp:sp modelId="{3C1A215F-2E10-41AE-8F00-373165037809}">
      <dsp:nvSpPr>
        <dsp:cNvPr id="0" name=""/>
        <dsp:cNvSpPr/>
      </dsp:nvSpPr>
      <dsp:spPr>
        <a:xfrm>
          <a:off x="1494571" y="1173202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研發</a:t>
          </a:r>
          <a:r>
            <a:rPr lang="zh-TW" altLang="en-US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部門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Peter</a:t>
          </a:r>
          <a:endParaRPr lang="zh-TW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494571" y="1173202"/>
        <a:ext cx="1234822" cy="617411"/>
      </dsp:txXfrm>
    </dsp:sp>
    <dsp:sp modelId="{CF79D99C-25E8-4CE5-9A01-128868F55F45}">
      <dsp:nvSpPr>
        <dsp:cNvPr id="0" name=""/>
        <dsp:cNvSpPr/>
      </dsp:nvSpPr>
      <dsp:spPr>
        <a:xfrm>
          <a:off x="1803276" y="2049926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技術支援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Wing</a:t>
          </a:r>
          <a:endParaRPr lang="zh-TW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803276" y="2049926"/>
        <a:ext cx="1234822" cy="617411"/>
      </dsp:txXfrm>
    </dsp:sp>
    <dsp:sp modelId="{5C0AD5E7-62B6-4ACF-B6D8-5FA1B641D89E}">
      <dsp:nvSpPr>
        <dsp:cNvPr id="0" name=""/>
        <dsp:cNvSpPr/>
      </dsp:nvSpPr>
      <dsp:spPr>
        <a:xfrm>
          <a:off x="2988706" y="1173202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工程部門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Rick</a:t>
          </a:r>
          <a:endParaRPr lang="zh-TW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988706" y="1173202"/>
        <a:ext cx="1234822" cy="617411"/>
      </dsp:txXfrm>
    </dsp:sp>
    <dsp:sp modelId="{618D9DD7-243F-47FC-A186-D4A395EE0A7C}">
      <dsp:nvSpPr>
        <dsp:cNvPr id="0" name=""/>
        <dsp:cNvSpPr/>
      </dsp:nvSpPr>
      <dsp:spPr>
        <a:xfrm>
          <a:off x="4482841" y="1173202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行政部門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Doris</a:t>
          </a:r>
          <a:endParaRPr lang="zh-TW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482841" y="1173202"/>
        <a:ext cx="1234822" cy="617411"/>
      </dsp:txXfrm>
    </dsp:sp>
    <dsp:sp modelId="{55723F5A-F66D-4480-AFCE-D4F9F31B49A1}">
      <dsp:nvSpPr>
        <dsp:cNvPr id="0" name=""/>
        <dsp:cNvSpPr/>
      </dsp:nvSpPr>
      <dsp:spPr>
        <a:xfrm>
          <a:off x="5976976" y="1173202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業務部門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Fisher</a:t>
          </a:r>
          <a:endParaRPr lang="zh-TW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976976" y="1173202"/>
        <a:ext cx="1234822" cy="617411"/>
      </dsp:txXfrm>
    </dsp:sp>
    <dsp:sp modelId="{B8DB1E62-6014-4FEA-B87E-65129CC6F398}">
      <dsp:nvSpPr>
        <dsp:cNvPr id="0" name=""/>
        <dsp:cNvSpPr/>
      </dsp:nvSpPr>
      <dsp:spPr>
        <a:xfrm>
          <a:off x="6285681" y="2049926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國內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Paul</a:t>
          </a:r>
          <a:endParaRPr lang="zh-TW" altLang="en-US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285681" y="2049926"/>
        <a:ext cx="1234822" cy="617411"/>
      </dsp:txXfrm>
    </dsp:sp>
    <dsp:sp modelId="{406BFAC7-5947-461D-88F9-1EFADC927904}">
      <dsp:nvSpPr>
        <dsp:cNvPr id="0" name=""/>
        <dsp:cNvSpPr/>
      </dsp:nvSpPr>
      <dsp:spPr>
        <a:xfrm>
          <a:off x="6285681" y="2926650"/>
          <a:ext cx="1234822" cy="617411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國外</a:t>
          </a: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100" b="0" kern="1200" cap="none" spc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Hank</a:t>
          </a:r>
          <a:endParaRPr lang="zh-TW" altLang="en-US" sz="21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285681" y="2926650"/>
        <a:ext cx="1234822" cy="6174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6619EB-F75E-43AB-BCCC-8069562BEDE9}">
      <dsp:nvSpPr>
        <dsp:cNvPr id="0" name=""/>
        <dsp:cNvSpPr/>
      </dsp:nvSpPr>
      <dsp:spPr>
        <a:xfrm>
          <a:off x="6100458" y="1790613"/>
          <a:ext cx="185223" cy="1444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4742"/>
              </a:lnTo>
              <a:lnTo>
                <a:pt x="185223" y="144474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5DBB34-99D8-41F6-857E-CDEE12BD127D}">
      <dsp:nvSpPr>
        <dsp:cNvPr id="0" name=""/>
        <dsp:cNvSpPr/>
      </dsp:nvSpPr>
      <dsp:spPr>
        <a:xfrm>
          <a:off x="6100458" y="1790613"/>
          <a:ext cx="185223" cy="568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018"/>
              </a:lnTo>
              <a:lnTo>
                <a:pt x="185223" y="56801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98CAC6-7E2A-4669-9383-0C8D0D614D5C}">
      <dsp:nvSpPr>
        <dsp:cNvPr id="0" name=""/>
        <dsp:cNvSpPr/>
      </dsp:nvSpPr>
      <dsp:spPr>
        <a:xfrm>
          <a:off x="3606117" y="913889"/>
          <a:ext cx="2988269" cy="259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56"/>
              </a:lnTo>
              <a:lnTo>
                <a:pt x="2988269" y="129656"/>
              </a:lnTo>
              <a:lnTo>
                <a:pt x="2988269" y="2593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3334F7-6B37-4C0E-A5FE-C9F14D603A41}">
      <dsp:nvSpPr>
        <dsp:cNvPr id="0" name=""/>
        <dsp:cNvSpPr/>
      </dsp:nvSpPr>
      <dsp:spPr>
        <a:xfrm>
          <a:off x="3606117" y="913889"/>
          <a:ext cx="1494134" cy="2593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656"/>
              </a:lnTo>
              <a:lnTo>
                <a:pt x="1494134" y="129656"/>
              </a:lnTo>
              <a:lnTo>
                <a:pt x="1494134" y="2593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AF095B-7955-4364-88F1-0ACF6DF5598A}">
      <dsp:nvSpPr>
        <dsp:cNvPr id="0" name=""/>
        <dsp:cNvSpPr/>
      </dsp:nvSpPr>
      <dsp:spPr>
        <a:xfrm>
          <a:off x="3560397" y="913889"/>
          <a:ext cx="91440" cy="2593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93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A12489-998E-4141-B564-2E5AEC4DB2E1}">
      <dsp:nvSpPr>
        <dsp:cNvPr id="0" name=""/>
        <dsp:cNvSpPr/>
      </dsp:nvSpPr>
      <dsp:spPr>
        <a:xfrm>
          <a:off x="1618053" y="1790613"/>
          <a:ext cx="185223" cy="568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018"/>
              </a:lnTo>
              <a:lnTo>
                <a:pt x="185223" y="56801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75DBC2-7E74-479A-8AA6-298FFBE83E3C}">
      <dsp:nvSpPr>
        <dsp:cNvPr id="0" name=""/>
        <dsp:cNvSpPr/>
      </dsp:nvSpPr>
      <dsp:spPr>
        <a:xfrm>
          <a:off x="2111982" y="913889"/>
          <a:ext cx="1494134" cy="259312"/>
        </a:xfrm>
        <a:custGeom>
          <a:avLst/>
          <a:gdLst/>
          <a:ahLst/>
          <a:cxnLst/>
          <a:rect l="0" t="0" r="0" b="0"/>
          <a:pathLst>
            <a:path>
              <a:moveTo>
                <a:pt x="1494134" y="0"/>
              </a:moveTo>
              <a:lnTo>
                <a:pt x="1494134" y="129656"/>
              </a:lnTo>
              <a:lnTo>
                <a:pt x="0" y="129656"/>
              </a:lnTo>
              <a:lnTo>
                <a:pt x="0" y="2593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C39DDB-1716-4CB4-8A6E-164D09860AA5}">
      <dsp:nvSpPr>
        <dsp:cNvPr id="0" name=""/>
        <dsp:cNvSpPr/>
      </dsp:nvSpPr>
      <dsp:spPr>
        <a:xfrm>
          <a:off x="123918" y="1790613"/>
          <a:ext cx="185223" cy="1444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44742"/>
              </a:lnTo>
              <a:lnTo>
                <a:pt x="185223" y="144474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7C5AE4-E0A4-4D27-9C91-3742E9BF6449}">
      <dsp:nvSpPr>
        <dsp:cNvPr id="0" name=""/>
        <dsp:cNvSpPr/>
      </dsp:nvSpPr>
      <dsp:spPr>
        <a:xfrm>
          <a:off x="123918" y="1790613"/>
          <a:ext cx="185223" cy="5680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68018"/>
              </a:lnTo>
              <a:lnTo>
                <a:pt x="185223" y="56801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811C72-29D8-4084-9FA5-E1147345C043}">
      <dsp:nvSpPr>
        <dsp:cNvPr id="0" name=""/>
        <dsp:cNvSpPr/>
      </dsp:nvSpPr>
      <dsp:spPr>
        <a:xfrm>
          <a:off x="617847" y="913889"/>
          <a:ext cx="2988269" cy="259312"/>
        </a:xfrm>
        <a:custGeom>
          <a:avLst/>
          <a:gdLst/>
          <a:ahLst/>
          <a:cxnLst/>
          <a:rect l="0" t="0" r="0" b="0"/>
          <a:pathLst>
            <a:path>
              <a:moveTo>
                <a:pt x="2988269" y="0"/>
              </a:moveTo>
              <a:lnTo>
                <a:pt x="2988269" y="129656"/>
              </a:lnTo>
              <a:lnTo>
                <a:pt x="0" y="129656"/>
              </a:lnTo>
              <a:lnTo>
                <a:pt x="0" y="259312"/>
              </a:lnTo>
            </a:path>
          </a:pathLst>
        </a:custGeom>
        <a:noFill/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relaxedInset"/>
        </a:sp3d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24506F-858F-4696-A324-16DE63B94556}">
      <dsp:nvSpPr>
        <dsp:cNvPr id="0" name=""/>
        <dsp:cNvSpPr/>
      </dsp:nvSpPr>
      <dsp:spPr>
        <a:xfrm>
          <a:off x="2988706" y="296478"/>
          <a:ext cx="1234822" cy="61741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184150" dist="241300" dir="11520000" sx="110000" sy="110000" algn="ctr" rotWithShape="0">
            <a:srgbClr val="000000">
              <a:alpha val="18000"/>
            </a:srgbClr>
          </a:outerShdw>
        </a:effectLst>
        <a:scene3d>
          <a:camera prst="perspectiveContrastingRightFacing"/>
          <a:lightRig rig="flood" dir="t">
            <a:rot lat="0" lon="0" rev="13800000"/>
          </a:lightRig>
        </a:scene3d>
        <a:sp3d extrusionH="107950" prstMaterial="plastic">
          <a:bevelT w="82550" h="63500" prst="divot"/>
          <a:bevelB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執行長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Frank</a:t>
          </a:r>
          <a:endParaRPr lang="zh-TW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988706" y="296478"/>
        <a:ext cx="1234822" cy="617411"/>
      </dsp:txXfrm>
    </dsp:sp>
    <dsp:sp modelId="{322CA87A-3E1C-41F0-8F8D-4B9A427D0069}">
      <dsp:nvSpPr>
        <dsp:cNvPr id="0" name=""/>
        <dsp:cNvSpPr/>
      </dsp:nvSpPr>
      <dsp:spPr>
        <a:xfrm>
          <a:off x="436" y="1173202"/>
          <a:ext cx="1234822" cy="6174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財務部門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Sharon</a:t>
          </a:r>
          <a:endParaRPr lang="zh-TW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36" y="1173202"/>
        <a:ext cx="1234822" cy="617411"/>
      </dsp:txXfrm>
    </dsp:sp>
    <dsp:sp modelId="{1B0D0642-C28B-4B14-B894-7F26CAB85378}">
      <dsp:nvSpPr>
        <dsp:cNvPr id="0" name=""/>
        <dsp:cNvSpPr/>
      </dsp:nvSpPr>
      <dsp:spPr>
        <a:xfrm>
          <a:off x="309141" y="2049926"/>
          <a:ext cx="1234822" cy="61741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會計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Lisa</a:t>
          </a:r>
          <a:endParaRPr lang="zh-TW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09141" y="2049926"/>
        <a:ext cx="1234822" cy="617411"/>
      </dsp:txXfrm>
    </dsp:sp>
    <dsp:sp modelId="{AB57C15E-C354-478F-B05B-39808227762A}">
      <dsp:nvSpPr>
        <dsp:cNvPr id="0" name=""/>
        <dsp:cNvSpPr/>
      </dsp:nvSpPr>
      <dsp:spPr>
        <a:xfrm>
          <a:off x="309141" y="2926650"/>
          <a:ext cx="1234822" cy="61741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出納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Jane</a:t>
          </a:r>
          <a:endParaRPr lang="zh-TW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309141" y="2926650"/>
        <a:ext cx="1234822" cy="617411"/>
      </dsp:txXfrm>
    </dsp:sp>
    <dsp:sp modelId="{3C1A215F-2E10-41AE-8F00-373165037809}">
      <dsp:nvSpPr>
        <dsp:cNvPr id="0" name=""/>
        <dsp:cNvSpPr/>
      </dsp:nvSpPr>
      <dsp:spPr>
        <a:xfrm>
          <a:off x="1494571" y="1173202"/>
          <a:ext cx="1234822" cy="6174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研發</a:t>
          </a:r>
          <a:r>
            <a:rPr lang="zh-TW" altLang="en-US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部門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Peter</a:t>
          </a:r>
          <a:endParaRPr lang="zh-TW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494571" y="1173202"/>
        <a:ext cx="1234822" cy="617411"/>
      </dsp:txXfrm>
    </dsp:sp>
    <dsp:sp modelId="{CF79D99C-25E8-4CE5-9A01-128868F55F45}">
      <dsp:nvSpPr>
        <dsp:cNvPr id="0" name=""/>
        <dsp:cNvSpPr/>
      </dsp:nvSpPr>
      <dsp:spPr>
        <a:xfrm>
          <a:off x="1803276" y="2049926"/>
          <a:ext cx="1234822" cy="617411"/>
        </a:xfrm>
        <a:prstGeom prst="homePlat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技術支援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Wing</a:t>
          </a:r>
          <a:endParaRPr lang="zh-TW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803276" y="2049926"/>
        <a:ext cx="1080469" cy="617411"/>
      </dsp:txXfrm>
    </dsp:sp>
    <dsp:sp modelId="{5C0AD5E7-62B6-4ACF-B6D8-5FA1B641D89E}">
      <dsp:nvSpPr>
        <dsp:cNvPr id="0" name=""/>
        <dsp:cNvSpPr/>
      </dsp:nvSpPr>
      <dsp:spPr>
        <a:xfrm>
          <a:off x="2988706" y="1173202"/>
          <a:ext cx="1234822" cy="6174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工程部門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Rick</a:t>
          </a:r>
          <a:endParaRPr lang="zh-TW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988706" y="1173202"/>
        <a:ext cx="1234822" cy="617411"/>
      </dsp:txXfrm>
    </dsp:sp>
    <dsp:sp modelId="{618D9DD7-243F-47FC-A186-D4A395EE0A7C}">
      <dsp:nvSpPr>
        <dsp:cNvPr id="0" name=""/>
        <dsp:cNvSpPr/>
      </dsp:nvSpPr>
      <dsp:spPr>
        <a:xfrm>
          <a:off x="4482841" y="1173202"/>
          <a:ext cx="1234822" cy="6174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行政部門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Doris</a:t>
          </a:r>
          <a:endParaRPr lang="zh-TW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4482841" y="1173202"/>
        <a:ext cx="1234822" cy="617411"/>
      </dsp:txXfrm>
    </dsp:sp>
    <dsp:sp modelId="{55723F5A-F66D-4480-AFCE-D4F9F31B49A1}">
      <dsp:nvSpPr>
        <dsp:cNvPr id="0" name=""/>
        <dsp:cNvSpPr/>
      </dsp:nvSpPr>
      <dsp:spPr>
        <a:xfrm>
          <a:off x="5976976" y="1173202"/>
          <a:ext cx="1234822" cy="617411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業務部門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Fisher</a:t>
          </a:r>
          <a:endParaRPr lang="zh-TW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976976" y="1173202"/>
        <a:ext cx="1234822" cy="617411"/>
      </dsp:txXfrm>
    </dsp:sp>
    <dsp:sp modelId="{B8DB1E62-6014-4FEA-B87E-65129CC6F398}">
      <dsp:nvSpPr>
        <dsp:cNvPr id="0" name=""/>
        <dsp:cNvSpPr/>
      </dsp:nvSpPr>
      <dsp:spPr>
        <a:xfrm>
          <a:off x="6285681" y="2049926"/>
          <a:ext cx="1234822" cy="61741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國內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Paul</a:t>
          </a:r>
          <a:endParaRPr lang="zh-TW" altLang="en-US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285681" y="2049926"/>
        <a:ext cx="1234822" cy="617411"/>
      </dsp:txXfrm>
    </dsp:sp>
    <dsp:sp modelId="{406BFAC7-5947-461D-88F9-1EFADC927904}">
      <dsp:nvSpPr>
        <dsp:cNvPr id="0" name=""/>
        <dsp:cNvSpPr/>
      </dsp:nvSpPr>
      <dsp:spPr>
        <a:xfrm>
          <a:off x="6285681" y="2926650"/>
          <a:ext cx="1234822" cy="617411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國外</a:t>
          </a: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/>
          </a:r>
          <a:b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</a:br>
          <a:r>
            <a:rPr lang="en-US" altLang="zh-TW" sz="2000" b="0" kern="120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Hank</a:t>
          </a:r>
          <a:endParaRPr lang="zh-TW" altLang="en-US" sz="20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6285681" y="2926650"/>
        <a:ext cx="1234822" cy="6174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4BF8F-7AD2-4638-9E4A-6AD2DFDB9B90}">
      <dsp:nvSpPr>
        <dsp:cNvPr id="0" name=""/>
        <dsp:cNvSpPr/>
      </dsp:nvSpPr>
      <dsp:spPr>
        <a:xfrm>
          <a:off x="4155231" y="1021007"/>
          <a:ext cx="2539184" cy="671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3161"/>
              </a:lnTo>
              <a:lnTo>
                <a:pt x="2539184" y="583161"/>
              </a:lnTo>
              <a:lnTo>
                <a:pt x="2539184" y="6711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5AB27C-C96F-446F-99F7-7DD86DFA86B1}">
      <dsp:nvSpPr>
        <dsp:cNvPr id="0" name=""/>
        <dsp:cNvSpPr/>
      </dsp:nvSpPr>
      <dsp:spPr>
        <a:xfrm>
          <a:off x="4888744" y="2713164"/>
          <a:ext cx="902834" cy="8918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3900"/>
              </a:lnTo>
              <a:lnTo>
                <a:pt x="902834" y="803900"/>
              </a:lnTo>
              <a:lnTo>
                <a:pt x="902834" y="89188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2089474-2577-4DE6-A9F2-FFE23B2DC176}">
      <dsp:nvSpPr>
        <dsp:cNvPr id="0" name=""/>
        <dsp:cNvSpPr/>
      </dsp:nvSpPr>
      <dsp:spPr>
        <a:xfrm>
          <a:off x="4166537" y="2713164"/>
          <a:ext cx="722206" cy="884455"/>
        </a:xfrm>
        <a:custGeom>
          <a:avLst/>
          <a:gdLst/>
          <a:ahLst/>
          <a:cxnLst/>
          <a:rect l="0" t="0" r="0" b="0"/>
          <a:pathLst>
            <a:path>
              <a:moveTo>
                <a:pt x="722206" y="0"/>
              </a:moveTo>
              <a:lnTo>
                <a:pt x="722206" y="796467"/>
              </a:lnTo>
              <a:lnTo>
                <a:pt x="0" y="796467"/>
              </a:lnTo>
              <a:lnTo>
                <a:pt x="0" y="884455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59AF08-271D-4231-BE17-8AFFA007D227}">
      <dsp:nvSpPr>
        <dsp:cNvPr id="0" name=""/>
        <dsp:cNvSpPr/>
      </dsp:nvSpPr>
      <dsp:spPr>
        <a:xfrm>
          <a:off x="4155231" y="1021007"/>
          <a:ext cx="733512" cy="6711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3161"/>
              </a:lnTo>
              <a:lnTo>
                <a:pt x="733512" y="583161"/>
              </a:lnTo>
              <a:lnTo>
                <a:pt x="733512" y="6711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85637-BCD9-4031-B6B8-1B548F8DC992}">
      <dsp:nvSpPr>
        <dsp:cNvPr id="0" name=""/>
        <dsp:cNvSpPr/>
      </dsp:nvSpPr>
      <dsp:spPr>
        <a:xfrm>
          <a:off x="1371961" y="2713164"/>
          <a:ext cx="946157" cy="8881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00172"/>
              </a:lnTo>
              <a:lnTo>
                <a:pt x="946157" y="800172"/>
              </a:lnTo>
              <a:lnTo>
                <a:pt x="946157" y="8881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31BDD1-AA3F-4BA6-ADA8-95AE783F6D88}">
      <dsp:nvSpPr>
        <dsp:cNvPr id="0" name=""/>
        <dsp:cNvSpPr/>
      </dsp:nvSpPr>
      <dsp:spPr>
        <a:xfrm>
          <a:off x="525616" y="2713164"/>
          <a:ext cx="846345" cy="888160"/>
        </a:xfrm>
        <a:custGeom>
          <a:avLst/>
          <a:gdLst/>
          <a:ahLst/>
          <a:cxnLst/>
          <a:rect l="0" t="0" r="0" b="0"/>
          <a:pathLst>
            <a:path>
              <a:moveTo>
                <a:pt x="846345" y="0"/>
              </a:moveTo>
              <a:lnTo>
                <a:pt x="846345" y="800172"/>
              </a:lnTo>
              <a:lnTo>
                <a:pt x="0" y="800172"/>
              </a:lnTo>
              <a:lnTo>
                <a:pt x="0" y="88816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A2066D-5B5D-495B-BDED-30D0AF18B41F}">
      <dsp:nvSpPr>
        <dsp:cNvPr id="0" name=""/>
        <dsp:cNvSpPr/>
      </dsp:nvSpPr>
      <dsp:spPr>
        <a:xfrm>
          <a:off x="1371961" y="1021007"/>
          <a:ext cx="2783269" cy="671149"/>
        </a:xfrm>
        <a:custGeom>
          <a:avLst/>
          <a:gdLst/>
          <a:ahLst/>
          <a:cxnLst/>
          <a:rect l="0" t="0" r="0" b="0"/>
          <a:pathLst>
            <a:path>
              <a:moveTo>
                <a:pt x="2783269" y="0"/>
              </a:moveTo>
              <a:lnTo>
                <a:pt x="2783269" y="583161"/>
              </a:lnTo>
              <a:lnTo>
                <a:pt x="0" y="583161"/>
              </a:lnTo>
              <a:lnTo>
                <a:pt x="0" y="67114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35B44A-CE75-49F6-BBBB-034AAD82BE5B}">
      <dsp:nvSpPr>
        <dsp:cNvPr id="0" name=""/>
        <dsp:cNvSpPr/>
      </dsp:nvSpPr>
      <dsp:spPr>
        <a:xfrm>
          <a:off x="3629759" y="0"/>
          <a:ext cx="1050943" cy="1021007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7A3711-01B0-4522-BA05-3457F04FE924}">
      <dsp:nvSpPr>
        <dsp:cNvPr id="0" name=""/>
        <dsp:cNvSpPr/>
      </dsp:nvSpPr>
      <dsp:spPr>
        <a:xfrm>
          <a:off x="4865624" y="0"/>
          <a:ext cx="844687" cy="784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400" kern="1200" dirty="0" smtClean="0"/>
            <a:t>總經理</a:t>
          </a:r>
          <a:endParaRPr lang="en-US" altLang="zh-TW" sz="1400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400" kern="1200" dirty="0" smtClean="0"/>
            <a:t>Frank</a:t>
          </a:r>
          <a:endParaRPr lang="zh-TW" altLang="en-US" sz="1400" kern="1200" dirty="0"/>
        </a:p>
      </dsp:txBody>
      <dsp:txXfrm>
        <a:off x="4865624" y="0"/>
        <a:ext cx="844687" cy="784613"/>
      </dsp:txXfrm>
    </dsp:sp>
    <dsp:sp modelId="{4021DE11-C2A5-435D-8C2F-5DB2B825D5AD}">
      <dsp:nvSpPr>
        <dsp:cNvPr id="0" name=""/>
        <dsp:cNvSpPr/>
      </dsp:nvSpPr>
      <dsp:spPr>
        <a:xfrm>
          <a:off x="846489" y="1692156"/>
          <a:ext cx="1050943" cy="1021007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17E5CA-8179-4B3A-96FA-8ACBFD4E9230}">
      <dsp:nvSpPr>
        <dsp:cNvPr id="0" name=""/>
        <dsp:cNvSpPr/>
      </dsp:nvSpPr>
      <dsp:spPr>
        <a:xfrm>
          <a:off x="1654769" y="1657983"/>
          <a:ext cx="1044312" cy="56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/>
            <a:t>業務主任</a:t>
          </a:r>
          <a:endParaRPr lang="en-US" altLang="zh-TW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200" kern="1200" dirty="0" smtClean="0"/>
            <a:t>Anne</a:t>
          </a:r>
          <a:endParaRPr lang="zh-TW" altLang="en-US" sz="1200" kern="1200" dirty="0"/>
        </a:p>
      </dsp:txBody>
      <dsp:txXfrm>
        <a:off x="1654769" y="1657983"/>
        <a:ext cx="1044312" cy="563125"/>
      </dsp:txXfrm>
    </dsp:sp>
    <dsp:sp modelId="{211A54F5-5C39-4546-900C-2D8B6606108A}">
      <dsp:nvSpPr>
        <dsp:cNvPr id="0" name=""/>
        <dsp:cNvSpPr/>
      </dsp:nvSpPr>
      <dsp:spPr>
        <a:xfrm>
          <a:off x="144" y="3601325"/>
          <a:ext cx="1050943" cy="1021007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F92366-6009-4693-A567-09C5A644722D}">
      <dsp:nvSpPr>
        <dsp:cNvPr id="0" name=""/>
        <dsp:cNvSpPr/>
      </dsp:nvSpPr>
      <dsp:spPr>
        <a:xfrm>
          <a:off x="810084" y="3575092"/>
          <a:ext cx="844687" cy="56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/>
            <a:t>組員</a:t>
          </a:r>
          <a:endParaRPr lang="en-US" altLang="zh-TW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200" kern="1200" dirty="0" smtClean="0"/>
            <a:t>May</a:t>
          </a:r>
          <a:endParaRPr lang="zh-TW" altLang="en-US" sz="1200" kern="1200" dirty="0"/>
        </a:p>
      </dsp:txBody>
      <dsp:txXfrm>
        <a:off x="810084" y="3575092"/>
        <a:ext cx="844687" cy="563125"/>
      </dsp:txXfrm>
    </dsp:sp>
    <dsp:sp modelId="{AB73D298-CCFE-427C-B619-1296CD0EB83E}">
      <dsp:nvSpPr>
        <dsp:cNvPr id="0" name=""/>
        <dsp:cNvSpPr/>
      </dsp:nvSpPr>
      <dsp:spPr>
        <a:xfrm>
          <a:off x="1792647" y="3601325"/>
          <a:ext cx="1050943" cy="1021007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14DF2D-9C29-45DD-99F3-BFF033614AC8}">
      <dsp:nvSpPr>
        <dsp:cNvPr id="0" name=""/>
        <dsp:cNvSpPr/>
      </dsp:nvSpPr>
      <dsp:spPr>
        <a:xfrm>
          <a:off x="2712033" y="3536878"/>
          <a:ext cx="844687" cy="56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/>
            <a:t>組員</a:t>
          </a:r>
          <a:r>
            <a:rPr lang="en-US" altLang="zh-TW" sz="1200" kern="1200" dirty="0" smtClean="0"/>
            <a:t/>
          </a:r>
          <a:br>
            <a:rPr lang="en-US" altLang="zh-TW" sz="1200" kern="1200" dirty="0" smtClean="0"/>
          </a:br>
          <a:r>
            <a:rPr lang="en-US" altLang="zh-TW" sz="1200" kern="1200" dirty="0" smtClean="0"/>
            <a:t>Peter</a:t>
          </a:r>
          <a:endParaRPr lang="zh-TW" altLang="en-US" sz="1200" kern="1200" dirty="0"/>
        </a:p>
      </dsp:txBody>
      <dsp:txXfrm>
        <a:off x="2712033" y="3536878"/>
        <a:ext cx="844687" cy="563125"/>
      </dsp:txXfrm>
    </dsp:sp>
    <dsp:sp modelId="{C904FFB5-6987-4007-B38A-4BD92C474144}">
      <dsp:nvSpPr>
        <dsp:cNvPr id="0" name=""/>
        <dsp:cNvSpPr/>
      </dsp:nvSpPr>
      <dsp:spPr>
        <a:xfrm>
          <a:off x="4363272" y="1692156"/>
          <a:ext cx="1050943" cy="1021007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4000" b="-14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40B75B-641B-4889-B7E4-F9E61649BBA8}">
      <dsp:nvSpPr>
        <dsp:cNvPr id="0" name=""/>
        <dsp:cNvSpPr/>
      </dsp:nvSpPr>
      <dsp:spPr>
        <a:xfrm>
          <a:off x="5085542" y="1657983"/>
          <a:ext cx="1085812" cy="56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/>
            <a:t>行政主任</a:t>
          </a:r>
          <a:endParaRPr lang="en-US" altLang="zh-TW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200" kern="1200" dirty="0" smtClean="0"/>
            <a:t>Jane</a:t>
          </a:r>
          <a:endParaRPr lang="zh-TW" altLang="en-US" sz="1200" kern="1200" dirty="0"/>
        </a:p>
      </dsp:txBody>
      <dsp:txXfrm>
        <a:off x="5085542" y="1657983"/>
        <a:ext cx="1085812" cy="563125"/>
      </dsp:txXfrm>
    </dsp:sp>
    <dsp:sp modelId="{52C2C85B-0FA9-4F4B-9C75-646D25586CD0}">
      <dsp:nvSpPr>
        <dsp:cNvPr id="0" name=""/>
        <dsp:cNvSpPr/>
      </dsp:nvSpPr>
      <dsp:spPr>
        <a:xfrm>
          <a:off x="3641007" y="3597620"/>
          <a:ext cx="1051061" cy="1023282"/>
        </a:xfrm>
        <a:prstGeom prst="ellipse">
          <a:avLst/>
        </a:prstGeom>
        <a:blipFill>
          <a:blip xmlns:r="http://schemas.openxmlformats.org/officeDocument/2006/relationships"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0ED3FD-4A14-4EAC-9CD1-DDE056892129}">
      <dsp:nvSpPr>
        <dsp:cNvPr id="0" name=""/>
        <dsp:cNvSpPr/>
      </dsp:nvSpPr>
      <dsp:spPr>
        <a:xfrm>
          <a:off x="4453559" y="3512703"/>
          <a:ext cx="844687" cy="56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/>
            <a:t>組員</a:t>
          </a:r>
          <a:r>
            <a:rPr lang="en-US" altLang="zh-TW" sz="1200" kern="1200" dirty="0" smtClean="0"/>
            <a:t/>
          </a:r>
          <a:br>
            <a:rPr lang="en-US" altLang="zh-TW" sz="1200" kern="1200" dirty="0" smtClean="0"/>
          </a:br>
          <a:r>
            <a:rPr lang="en-US" altLang="zh-TW" sz="1200" kern="1200" dirty="0" smtClean="0"/>
            <a:t>Lisa</a:t>
          </a:r>
          <a:endParaRPr lang="zh-TW" altLang="en-US" sz="1200" kern="1200" dirty="0"/>
        </a:p>
      </dsp:txBody>
      <dsp:txXfrm>
        <a:off x="4453559" y="3512703"/>
        <a:ext cx="844687" cy="563125"/>
      </dsp:txXfrm>
    </dsp:sp>
    <dsp:sp modelId="{A2AEEBC3-94E1-4AAB-98E8-B11385E6166B}">
      <dsp:nvSpPr>
        <dsp:cNvPr id="0" name=""/>
        <dsp:cNvSpPr/>
      </dsp:nvSpPr>
      <dsp:spPr>
        <a:xfrm>
          <a:off x="5266107" y="3605053"/>
          <a:ext cx="1050943" cy="1021007"/>
        </a:xfrm>
        <a:prstGeom prst="ellipse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5000" b="-1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952F35-0FC4-41AD-B2AB-646F142F6D17}">
      <dsp:nvSpPr>
        <dsp:cNvPr id="0" name=""/>
        <dsp:cNvSpPr/>
      </dsp:nvSpPr>
      <dsp:spPr>
        <a:xfrm>
          <a:off x="6078662" y="3484806"/>
          <a:ext cx="844687" cy="56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/>
            <a:t>組員</a:t>
          </a:r>
          <a:r>
            <a:rPr lang="en-US" altLang="zh-TW" sz="1200" kern="1200" dirty="0" smtClean="0"/>
            <a:t/>
          </a:r>
          <a:br>
            <a:rPr lang="en-US" altLang="zh-TW" sz="1200" kern="1200" dirty="0" smtClean="0"/>
          </a:br>
          <a:r>
            <a:rPr lang="en-US" altLang="zh-TW" sz="1200" kern="1200" dirty="0" smtClean="0"/>
            <a:t>Mark</a:t>
          </a:r>
          <a:endParaRPr lang="zh-TW" altLang="en-US" sz="1200" kern="1200" dirty="0"/>
        </a:p>
      </dsp:txBody>
      <dsp:txXfrm>
        <a:off x="6078662" y="3484806"/>
        <a:ext cx="844687" cy="563125"/>
      </dsp:txXfrm>
    </dsp:sp>
    <dsp:sp modelId="{F5E8846B-CAB4-43F0-8AE6-40A5E4A62E25}">
      <dsp:nvSpPr>
        <dsp:cNvPr id="0" name=""/>
        <dsp:cNvSpPr/>
      </dsp:nvSpPr>
      <dsp:spPr>
        <a:xfrm>
          <a:off x="6168944" y="1692156"/>
          <a:ext cx="1050943" cy="1021007"/>
        </a:xfrm>
        <a:prstGeom prst="ellipse">
          <a:avLst/>
        </a:prstGeom>
        <a:blipFill>
          <a:blip xmlns:r="http://schemas.openxmlformats.org/officeDocument/2006/relationships"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6000" b="-16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E088F3-1CC5-4ECD-B80B-18500682041D}">
      <dsp:nvSpPr>
        <dsp:cNvPr id="0" name=""/>
        <dsp:cNvSpPr/>
      </dsp:nvSpPr>
      <dsp:spPr>
        <a:xfrm>
          <a:off x="6981498" y="1659504"/>
          <a:ext cx="1002314" cy="5631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200" kern="1200" dirty="0" smtClean="0"/>
            <a:t>財務主任</a:t>
          </a:r>
          <a:endParaRPr lang="en-US" altLang="zh-TW" sz="1200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TW" sz="1200" kern="1200" dirty="0" smtClean="0"/>
            <a:t>Helen</a:t>
          </a:r>
          <a:endParaRPr lang="zh-TW" altLang="en-US" sz="1200" kern="1200" dirty="0"/>
        </a:p>
      </dsp:txBody>
      <dsp:txXfrm>
        <a:off x="6981498" y="1659504"/>
        <a:ext cx="1002314" cy="5631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Rectangl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zh-TW" sz="1200"/>
            </a:lvl1pPr>
          </a:lstStyle>
          <a:p>
            <a:fld id="{ACCD1767-73A9-4933-BAEA-6DDCC58002A7}" type="datetimeFigureOut">
              <a:rPr lang="en-US" altLang="zh-TW" smtClean="0"/>
              <a:pPr/>
              <a:t>3/11/2010</a:t>
            </a:fld>
            <a:endParaRPr lang="zh-TW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zh-TW" sz="1200"/>
            </a:lvl1pPr>
          </a:lstStyle>
          <a:p>
            <a:fld id="{E03A1734-4FFB-4FB2-A08B-70701407F3C2}" type="slidenum">
              <a:rPr lang="zh-TW" smtClean="0"/>
              <a:pPr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133868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zh-TW" sz="1200"/>
            </a:lvl1pPr>
          </a:lstStyle>
          <a:p>
            <a:fld id="{CFA4115B-A961-4E78-80F8-A8921D03BAA4}" type="datetimeFigureOut">
              <a:pPr/>
              <a:t>31.08.06</a:t>
            </a:fld>
            <a:endParaRPr lang="zh-TW"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zh-TW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zh-TW" sz="1200"/>
            </a:lvl1pPr>
          </a:lstStyle>
          <a:p>
            <a:fld id="{44F2AB2A-AC47-46F5-B6D6-821EE801CC66}" type="slidenum">
              <a:pPr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239530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27A4-F97A-4C4B-8A87-556224F8E8AE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4A1-6402-488B-A652-E469620D7916}" type="slidenum">
              <a:rPr lang="zh-TW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zh-TW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AA7D-3B69-4E48-962A-320C30A13814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F23D-191B-43CC-B9CE-4EEF60B8AB49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altLang="zh-TW" smtClean="0"/>
              <a:pPr/>
              <a:t>‹#›</a:t>
            </a:fld>
            <a:endParaRPr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08DCE-233E-49F9-A534-ED99266BAB70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245-9154-4282-8727-727393EECB43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zh-TW" smtClean="0">
                <a:solidFill>
                  <a:srgbClr val="FFFFFF"/>
                </a:solidFill>
              </a:rPr>
              <a:pPr/>
              <a:t>‹#›</a:t>
            </a:fld>
            <a:endParaRPr lang="zh-TW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9E51-67EE-4875-B724-C967C8F85565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C80D2A-EA4E-4A37-A9DF-772D0EA46EC5}" type="slidenum">
              <a:rPr lang="zh-TW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zh-TW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2979D-8BCB-49ED-A6DE-E2CAE8FE00A1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sz="32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恩光資訊顧問公司組織圖</a:t>
            </a:r>
            <a:endParaRPr lang="zh-TW" altLang="en-US" sz="3200" b="1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382079646"/>
              </p:ext>
            </p:extLst>
          </p:nvPr>
        </p:nvGraphicFramePr>
        <p:xfrm>
          <a:off x="822960" y="1100628"/>
          <a:ext cx="7520940" cy="3840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692590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sz="32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恩光資訊顧問公司組織圖</a:t>
            </a:r>
            <a:endParaRPr lang="zh-TW" altLang="en-US" sz="3200" b="1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34037289"/>
              </p:ext>
            </p:extLst>
          </p:nvPr>
        </p:nvGraphicFramePr>
        <p:xfrm>
          <a:off x="822960" y="1100628"/>
          <a:ext cx="7520940" cy="3840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54417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1973214815"/>
              </p:ext>
            </p:extLst>
          </p:nvPr>
        </p:nvGraphicFramePr>
        <p:xfrm>
          <a:off x="770098" y="1019635"/>
          <a:ext cx="8064896" cy="50736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2555777" y="188638"/>
            <a:ext cx="449353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zh-TW" altLang="en-US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佳人有約組織圖</a:t>
            </a:r>
            <a:endParaRPr lang="zh-TW" altLang="en-US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37735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9D4095AFEE790E42B52CF3AD35B999BF040086E71550AC00CE488731BAE03648ABFB" ma:contentTypeVersion="38" ma:contentTypeDescription="Create a new document." ma:contentTypeScope="" ma:versionID="577bb0ec8993be029e966eabc43e400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D0A63FB2-1B50-4C12-9055-86C8621F6378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EB674698-2FA8-45E9-AE0D-6BD9C068EC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35C152-5CE9-4C83-B3C1-99FFF095765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79</Words>
  <Application>Microsoft Office PowerPoint</Application>
  <PresentationFormat>如螢幕大小 (4:3)</PresentationFormat>
  <Paragraphs>38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角度</vt:lpstr>
      <vt:lpstr>恩光資訊顧問公司組織圖</vt:lpstr>
      <vt:lpstr>恩光資訊顧問公司組織圖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2010-03-11T03:27:02Z</dcterms:created>
  <dcterms:modified xsi:type="dcterms:W3CDTF">2010-03-11T08:22:24Z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TC101743249990</vt:lpwstr>
  </property>
</Properties>
</file>