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Simplified Arabic" pitchFamily="18" charset="-78"/>
      <p:regular r:id="rId11"/>
      <p:bold r:id="rId12"/>
    </p:embeddedFont>
    <p:embeddedFont>
      <p:font typeface="Wingdings 2" pitchFamily="18" charset="2"/>
      <p:regular r:id="rId13"/>
    </p:embeddedFont>
    <p:embeddedFont>
      <p:font typeface="Georgia" pitchFamily="18" charset="0"/>
      <p:regular r:id="rId14"/>
      <p:bold r:id="rId15"/>
      <p:italic r:id="rId16"/>
      <p:boldItalic r:id="rId17"/>
    </p:embeddedFont>
    <p:embeddedFont>
      <p:font typeface="微軟正黑體" pitchFamily="34" charset="-120"/>
      <p:regular r:id="rId18"/>
      <p:bold r:id="rId19"/>
    </p:embeddedFont>
    <p:embeddedFont>
      <p:font typeface="Brush Script MT" pitchFamily="66" charset="0"/>
      <p:italic r:id="rId20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9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5" autoAdjust="0"/>
    <p:restoredTop sz="94660"/>
  </p:normalViewPr>
  <p:slideViewPr>
    <p:cSldViewPr snapToObjects="1">
      <p:cViewPr varScale="1">
        <p:scale>
          <a:sx n="77" d="100"/>
          <a:sy n="77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heme" Target="theme/theme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0742EF0-7120-4EFB-8A97-D2C4C538FB54}" type="datetimeFigureOut">
              <a:rPr lang="zh-TW" altLang="en-US" smtClean="0"/>
              <a:pPr/>
              <a:t>2010/3/17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TW" altLang="en-US" smtClean="0"/>
              <a:t>按一下以編輯母片</a:t>
            </a:r>
            <a:endParaRPr lang="zh-TW"/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0230C046-5759-48DD-8F52-D242B532B6D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174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9AD45-5154-4E2B-9680-240E5A710E86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橢圓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1800" smtClean="0">
                <a:solidFill>
                  <a:srgbClr val="FFFFFF"/>
                </a:solidFill>
              </a:rPr>
              <a:pPr/>
              <a:t>‹#›</a:t>
            </a:fld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796A-6924-4118-A88D-E26D5D8B8667}" type="datetimeFigureOut">
              <a:rPr lang="zh-TW" altLang="en-US" smtClean="0"/>
              <a:pPr/>
              <a:t>2010/3/17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C605-8675-4F10-B16F-4E7A0D0A22B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363C605-8675-4F10-B16F-4E7A0D0A22BB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796A-6924-4118-A88D-E26D5D8B8667}" type="datetimeFigureOut">
              <a:rPr lang="zh-TW" altLang="en-US" smtClean="0"/>
              <a:pPr/>
              <a:t>2010/3/17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圖案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zh-TW" altLang="en-US" smtClean="0"/>
              <a:t>按一下以編輯樣式</a:t>
            </a:r>
            <a:endParaRPr lang="en-US" dirty="0"/>
          </a:p>
        </p:txBody>
      </p:sp>
      <p:sp>
        <p:nvSpPr>
          <p:cNvPr id="4" name="圖案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</a:t>
            </a:r>
            <a:endParaRPr lang="zh-TW"/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圖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627D-B7EA-412F-B4DB-2BC55D2B9DF7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圖案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圖案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圓角化同側角落矩形 9"/>
          <p:cNvSpPr/>
          <p:nvPr userDrawn="1"/>
        </p:nvSpPr>
        <p:spPr>
          <a:xfrm>
            <a:off x="68308" y="71414"/>
            <a:ext cx="9004499" cy="4576786"/>
          </a:xfrm>
          <a:prstGeom prst="round2SameRect">
            <a:avLst>
              <a:gd name="adj1" fmla="val 8480"/>
              <a:gd name="adj2" fmla="val 0"/>
            </a:avLst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B937-0D81-49D7-BD7F-D4BB8E5B42DE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31E0429-4E5D-4374-8A9B-A7FE97DF2AC7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922CB-92AE-4D69-8517-1630B6860F90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內容版面配置區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6" name="內容版面配置區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橢圓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橢圓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標題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D647-E7E6-4F38-815A-29B76715634D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DBF-EC48-4489-B70F-16C6DB469967}" type="datetime1">
              <a:rPr lang="en-US" smtClean="0"/>
              <a:pPr/>
              <a:t>3/17/2010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內容版面配置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線接點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橢圓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/>
            <a:fld id="{F2A93629-B628-4031-806A-078AD939790A}" type="datetime1">
              <a:rPr lang="en-US" smtClean="0"/>
              <a:pPr algn="r"/>
              <a:t>3/17/2010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 sz="20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NULL"/><Relationship Id="rId5" Type="http://schemas.openxmlformats.org/officeDocument/2006/relationships/image" Target="../media/image3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6.png"/><Relationship Id="rId4" Type="http://schemas.openxmlformats.org/officeDocument/2006/relationships/hyperlink" Target="&#37559;&#21806;&#22294;&#34920;&#20998;&#26512;.xls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時數：</a:t>
            </a:r>
            <a:r>
              <a:rPr lang="en-US" altLang="zh-TW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6</a:t>
            </a:r>
            <a:r>
              <a:rPr lang="zh-TW" altLang="en-US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小時</a:t>
            </a:r>
            <a:endParaRPr lang="zh-TW" sz="2800" dirty="0">
              <a:solidFill>
                <a:srgbClr val="0070C0"/>
              </a:solidFill>
              <a:latin typeface="華康明體 Std W9"/>
              <a:ea typeface="華康明體 Std W9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華康明體 Std W9"/>
                <a:ea typeface="華康明體 Std W9"/>
              </a:rPr>
              <a:t>製作：志凌資訊顧問公司</a:t>
            </a:r>
            <a:endParaRPr lang="zh-TW" altLang="en-US" sz="3200" dirty="0">
              <a:solidFill>
                <a:srgbClr val="0070C0"/>
              </a:solidFill>
              <a:latin typeface="華康明體 Std W9"/>
              <a:ea typeface="華康明體 Std W9"/>
            </a:endParaRPr>
          </a:p>
        </p:txBody>
      </p:sp>
      <p:sp>
        <p:nvSpPr>
          <p:cNvPr id="2" name="矩形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altLang="zh-TW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華康新儷粗黑"/>
                <a:ea typeface="華康新儷粗黑"/>
              </a:rPr>
              <a:t>PowerPoint</a:t>
            </a:r>
            <a:r>
              <a:rPr lang="zh-TW" altLang="en-US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華康新儷粗黑"/>
                <a:ea typeface="華康新儷粗黑"/>
              </a:rPr>
              <a:t> 訓練課程</a:t>
            </a:r>
            <a:endParaRPr lang="zh-TW" altLang="en-US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華康新儷粗黑"/>
              <a:ea typeface="華康新儷粗黑"/>
            </a:endParaRPr>
          </a:p>
        </p:txBody>
      </p:sp>
      <p:pic>
        <p:nvPicPr>
          <p:cNvPr id="4" name="guitar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71600" y="417086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  <p:sndAc>
          <p:stSnd>
            <p:snd r:embed="rId4" name="chimes.wav"/>
          </p:stSnd>
        </p:sndAc>
      </p:transition>
    </mc:Choice>
    <mc:Fallback xmlns="">
      <p:transition spd="slow" advClick="0" advTm="5000">
        <p:dissolv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Grp="1"/>
          </p:cNvSpPr>
          <p:nvPr>
            <p:ph type="body" idx="1"/>
          </p:nvPr>
        </p:nvSpPr>
        <p:spPr>
          <a:xfrm>
            <a:off x="722314" y="2693062"/>
            <a:ext cx="6681887" cy="2464130"/>
          </a:xfrm>
        </p:spPr>
        <p:txBody>
          <a:bodyPr>
            <a:normAutofit/>
          </a:bodyPr>
          <a:lstStyle/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投影片的增、刪、搬移與複製</a:t>
            </a:r>
            <a:endParaRPr lang="zh-TW" dirty="0">
              <a:latin typeface="華康圓體 Std W8"/>
              <a:ea typeface="華康圓體 Std W8"/>
            </a:endParaRPr>
          </a:p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版面設定</a:t>
            </a:r>
          </a:p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色彩配置與背景</a:t>
            </a:r>
          </a:p>
          <a:p>
            <a:pPr marL="625475" indent="-625475" algn="l">
              <a:buFont typeface="Wingdings"/>
              <a:buChar char=""/>
            </a:pP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母片</a:t>
            </a:r>
            <a:r>
              <a:rPr lang="zh-TW" altLang="en-US" sz="3200" dirty="0" smtClean="0">
                <a:solidFill>
                  <a:schemeClr val="accent5">
                    <a:shade val="50000"/>
                  </a:schemeClr>
                </a:solidFill>
                <a:latin typeface="華康圓體 Std W8"/>
                <a:ea typeface="華康圓體 Std W8"/>
              </a:rPr>
              <a:t>介紹</a:t>
            </a:r>
            <a:endParaRPr lang="en-US" altLang="zh-TW" sz="3200" dirty="0" smtClean="0">
              <a:solidFill>
                <a:schemeClr val="accent5">
                  <a:shade val="50000"/>
                </a:schemeClr>
              </a:solidFill>
              <a:latin typeface="華康圓體 Std W8"/>
              <a:ea typeface="華康圓體 Std W8"/>
            </a:endParaRPr>
          </a:p>
        </p:txBody>
      </p:sp>
      <p:sp>
        <p:nvSpPr>
          <p:cNvPr id="2" name="矩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 smtClean="0">
                <a:latin typeface="華康明體 Std W12"/>
                <a:ea typeface="華康明體 Std W12"/>
              </a:rPr>
              <a:t>投影片的編輯與設定</a:t>
            </a:r>
            <a:endParaRPr lang="zh-TW" altLang="en-US" sz="4800" dirty="0">
              <a:latin typeface="華康明體 Std W12"/>
              <a:ea typeface="華康明體 Std W1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97189" y="5229200"/>
            <a:ext cx="3851275" cy="84582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38100" prstMaterial="matte">
              <a:bevelT w="38100" h="63500" prst="artDeco"/>
              <a:contourClr>
                <a:schemeClr val="accent4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3600" b="1" spc="50" dirty="0" smtClean="0">
                <a:ln w="11430"/>
                <a:solidFill>
                  <a:srgbClr val="C00000"/>
                </a:solidFill>
                <a:effectLst>
                  <a:outerShdw blurRad="76200" dist="38100" dir="5340000" algn="tl">
                    <a:srgbClr val="000000">
                      <a:alpha val="55000"/>
                    </a:srgbClr>
                  </a:outerShdw>
                </a:effectLst>
                <a:latin typeface="Brush Script MT"/>
                <a:cs typeface="Simplified Arabic"/>
              </a:rPr>
              <a:t>PowerPoint2010</a:t>
            </a:r>
            <a:endParaRPr lang="zh-TW" altLang="en-US" sz="3600" b="1" spc="50" dirty="0">
              <a:ln w="11430"/>
              <a:solidFill>
                <a:srgbClr val="C00000"/>
              </a:solidFill>
              <a:effectLst>
                <a:outerShdw blurRad="76200" dist="38100" dir="5340000" algn="tl">
                  <a:srgbClr val="000000">
                    <a:alpha val="55000"/>
                  </a:srgbClr>
                </a:outerShdw>
              </a:effectLst>
              <a:latin typeface="Brush Script MT"/>
              <a:cs typeface="Simplified Arabic"/>
            </a:endParaRPr>
          </a:p>
        </p:txBody>
      </p:sp>
      <p:pic>
        <p:nvPicPr>
          <p:cNvPr id="8" name="矩形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448987">
            <a:off x="7493631" y="5593178"/>
            <a:ext cx="1114593" cy="12297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9" name="矩形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698830">
            <a:off x="3532663" y="4772279"/>
            <a:ext cx="1803539" cy="8921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14:shred pattern="rectangle"/>
        <p:sndAc>
          <p:stSnd>
            <p:snd r:embed="rId2" name="coin.wav"/>
          </p:stSnd>
        </p:sndAc>
      </p:transition>
    </mc:Choice>
    <mc:Fallback xmlns="">
      <p:transition spd="slow" advClick="0" advTm="5000">
        <p:fade/>
        <p:sndAc>
          <p:stSnd>
            <p:snd r:embed="rId5" name="coi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4.44444E-6 -4.44444E-6 L -4.44444E-6 -0.10995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09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5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15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4800" dirty="0" smtClean="0">
                <a:latin typeface="華康明體 Std W12"/>
                <a:ea typeface="華康明體 Std W12"/>
              </a:rPr>
              <a:t>簡報內容製作</a:t>
            </a:r>
            <a:endParaRPr lang="zh-TW" altLang="en-US" sz="4800" dirty="0">
              <a:latin typeface="華康明體 Std W12"/>
              <a:ea typeface="華康明體 Std W12"/>
            </a:endParaRPr>
          </a:p>
        </p:txBody>
      </p:sp>
      <p:sp>
        <p:nvSpPr>
          <p:cNvPr id="3" name="矩形 2"/>
          <p:cNvSpPr>
            <a:spLocks noGrp="1"/>
          </p:cNvSpPr>
          <p:nvPr>
            <p:ph sz="half" idx="1"/>
          </p:nvPr>
        </p:nvSpPr>
        <p:spPr>
          <a:xfrm>
            <a:off x="301812" y="1772816"/>
            <a:ext cx="4038600" cy="4217640"/>
          </a:xfrm>
          <a:ln w="165100" cap="flat" cmpd="thinThick" algn="ctr">
            <a:solidFill>
              <a:schemeClr val="accent5"/>
            </a:solidFill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541338" indent="0">
              <a:buFont typeface="Wingdings"/>
              <a:buNone/>
            </a:pPr>
            <a:endParaRPr lang="zh-TW" altLang="en-US" sz="1000" dirty="0" smtClean="0">
              <a:latin typeface="+mn-ea"/>
            </a:endParaRP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DFYuan Std W8"/>
                <a:ea typeface="華康圓體 Std W8"/>
              </a:rPr>
              <a:t> </a:t>
            </a:r>
            <a:r>
              <a:rPr lang="zh-TW" altLang="en-US" sz="2800" dirty="0" smtClean="0">
                <a:latin typeface="華康圓體 Std W8"/>
                <a:ea typeface="華康圓體 Std W8"/>
              </a:rPr>
              <a:t>第一份簡報</a:t>
            </a:r>
            <a:endParaRPr lang="zh-TW" dirty="0">
              <a:latin typeface="華康圓體 Std W8"/>
              <a:ea typeface="華康圓體 Std W8"/>
            </a:endParaRP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文字的輸入</a:t>
            </a: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插入表格</a:t>
            </a: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</a:t>
            </a:r>
            <a:r>
              <a:rPr lang="zh-TW" altLang="en-US" sz="2800" dirty="0" smtClean="0">
                <a:latin typeface="華康圓體 Std W8"/>
                <a:ea typeface="華康圓體 Std W8"/>
                <a:hlinkClick r:id="rId4" action="ppaction://hlinkfile"/>
              </a:rPr>
              <a:t>插入圖表</a:t>
            </a:r>
            <a:endParaRPr lang="zh-TW" altLang="en-US" sz="2800" dirty="0" smtClean="0">
              <a:latin typeface="華康圓體 Std W8"/>
              <a:ea typeface="華康圓體 Std W8"/>
            </a:endParaRP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圖形物件 </a:t>
            </a:r>
            <a:r>
              <a:rPr lang="en-US" altLang="zh-TW" sz="2800" dirty="0" smtClean="0">
                <a:latin typeface="華康圓體 Std W8"/>
                <a:ea typeface="華康圓體 Std W8"/>
              </a:rPr>
              <a:t>–</a:t>
            </a:r>
            <a:r>
              <a:rPr lang="zh-TW" altLang="en-US" sz="2800" dirty="0" smtClean="0">
                <a:latin typeface="華康圓體 Std W8"/>
                <a:ea typeface="華康圓體 Std W8"/>
              </a:rPr>
              <a:t> 圖片、</a:t>
            </a:r>
            <a:r>
              <a:rPr lang="en-US" altLang="zh-TW" sz="2800" dirty="0" smtClean="0">
                <a:latin typeface="華康圓體 Std W8"/>
                <a:ea typeface="華康圓體 Std W8"/>
              </a:rPr>
              <a:t>	</a:t>
            </a:r>
            <a:r>
              <a:rPr lang="zh-TW" altLang="en-US" sz="2800" dirty="0" smtClean="0">
                <a:latin typeface="華康圓體 Std W8"/>
                <a:ea typeface="華康圓體 Std W8"/>
              </a:rPr>
              <a:t>圖案 、藝術文字</a:t>
            </a:r>
          </a:p>
          <a:p>
            <a:pPr marL="541338" indent="0">
              <a:buFont typeface="Wingdings"/>
              <a:buChar char="z"/>
            </a:pPr>
            <a:r>
              <a:rPr lang="zh-TW" altLang="en-US" sz="2800" dirty="0" smtClean="0">
                <a:latin typeface="華康圓體 Std W8"/>
                <a:ea typeface="華康圓體 Std W8"/>
              </a:rPr>
              <a:t> 插入</a:t>
            </a:r>
            <a:r>
              <a:rPr lang="zh-TW" altLang="en-US" sz="2800" dirty="0">
                <a:latin typeface="華康圓體 Std W8"/>
                <a:ea typeface="華康圓體 Std W8"/>
              </a:rPr>
              <a:t>多媒體</a:t>
            </a:r>
          </a:p>
        </p:txBody>
      </p:sp>
      <p:pic>
        <p:nvPicPr>
          <p:cNvPr id="5" name="Butterfly.wmv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00600" y="2197100"/>
            <a:ext cx="4038600" cy="30289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01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8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圖案 4"/>
          <p:cNvSpPr>
            <a:spLocks noGrp="1"/>
          </p:cNvSpPr>
          <p:nvPr>
            <p:ph type="title"/>
          </p:nvPr>
        </p:nvSpPr>
        <p:spPr>
          <a:xfrm>
            <a:off x="914400" y="5000636"/>
            <a:ext cx="7315200" cy="52228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跟我學</a:t>
            </a:r>
            <a:r>
              <a:rPr lang="en-US" altLang="zh-TW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-</a:t>
            </a:r>
            <a:r>
              <a:rPr lang="zh-TW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 </a:t>
            </a:r>
            <a:r>
              <a:rPr lang="en-US" altLang="zh-TW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PowerPoint</a:t>
            </a:r>
            <a:r>
              <a:rPr lang="zh-TW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 </a:t>
            </a:r>
            <a:r>
              <a:rPr lang="en-US" altLang="zh-TW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華康海報體 Std W9"/>
                <a:ea typeface="華康海報體 Std W9"/>
              </a:rPr>
              <a:t>2010</a:t>
            </a:r>
            <a:endParaRPr lang="zh-TW" alt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華康海報體 Std W9"/>
              <a:ea typeface="華康海報體 Std W9"/>
            </a:endParaRPr>
          </a:p>
        </p:txBody>
      </p:sp>
      <p:sp>
        <p:nvSpPr>
          <p:cNvPr id="7" name="圖案 6"/>
          <p:cNvSpPr>
            <a:spLocks noGrp="1"/>
          </p:cNvSpPr>
          <p:nvPr>
            <p:ph type="body" sz="half" idx="2"/>
          </p:nvPr>
        </p:nvSpPr>
        <p:spPr>
          <a:xfrm>
            <a:off x="914400" y="5695528"/>
            <a:ext cx="7315200" cy="685800"/>
          </a:xfrm>
        </p:spPr>
        <p:txBody>
          <a:bodyPr>
            <a:normAutofit fontScale="920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TW" altLang="en-US" sz="4400" b="1" dirty="0" smtClean="0">
                <a:ln/>
                <a:solidFill>
                  <a:schemeClr val="accent1"/>
                </a:solidFill>
                <a:latin typeface="華康海報體 Std W9"/>
                <a:ea typeface="華康海報體 Std W9"/>
              </a:rPr>
              <a:t>選擇志凌 成功學習</a:t>
            </a:r>
            <a:endParaRPr lang="zh-TW" altLang="en-US" sz="4400" b="1" dirty="0">
              <a:ln/>
              <a:solidFill>
                <a:schemeClr val="accent1"/>
              </a:solidFill>
              <a:latin typeface="華康海報體 Std W9"/>
              <a:ea typeface="華康海報體 Std W9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51521" y="1345992"/>
            <a:ext cx="5184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000" dirty="0" smtClean="0">
                <a:latin typeface="華康海報體 Std W9"/>
                <a:ea typeface="華康海報體 Std W9"/>
              </a:rPr>
              <a:t>在這講求效率的時代，時間成了最寶貴的東西。您如何在短短十幾分鐘的簡報裡，說服您的老闆或吸引您的顧客</a:t>
            </a:r>
            <a:r>
              <a:rPr lang="en-US" altLang="zh-TW" sz="3000" dirty="0" smtClean="0">
                <a:latin typeface="華康海報體 Std W9"/>
                <a:ea typeface="華康海報體 Std W9"/>
              </a:rPr>
              <a:t>…</a:t>
            </a:r>
            <a:endParaRPr lang="en-CA" sz="3000" dirty="0">
              <a:latin typeface="華康海報體 Std W9"/>
              <a:ea typeface="華康海報體 Std W9"/>
            </a:endParaRPr>
          </a:p>
        </p:txBody>
      </p:sp>
      <p:pic>
        <p:nvPicPr>
          <p:cNvPr id="2050" name="Picture 2" descr="C:\Users\wing\AppData\Local\Microsoft\Windows\Temporary Internet Files\Content.IE5\OW513AJM\MP90043081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8032"/>
            <a:ext cx="3022670" cy="41490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鎮">
  <a:themeElements>
    <a:clrScheme name="市鎮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市鎮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市鎮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550</TotalTime>
  <Words>109</Words>
  <Application>Microsoft Office PowerPoint</Application>
  <PresentationFormat>如螢幕大小 (4:3)</PresentationFormat>
  <Paragraphs>20</Paragraphs>
  <Slides>4</Slides>
  <Notes>0</Notes>
  <HiddenSlides>0</HiddenSlides>
  <MMClips>2</MMClips>
  <ScaleCrop>false</ScaleCrop>
  <HeadingPairs>
    <vt:vector size="6" baseType="variant">
      <vt:variant>
        <vt:lpstr>使用字型</vt:lpstr>
      </vt:variant>
      <vt:variant>
        <vt:i4>15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20" baseType="lpstr">
      <vt:lpstr>Arial</vt:lpstr>
      <vt:lpstr>新細明體</vt:lpstr>
      <vt:lpstr>華康圓體 Std W8</vt:lpstr>
      <vt:lpstr>華康明體 Std W12</vt:lpstr>
      <vt:lpstr>Calibri</vt:lpstr>
      <vt:lpstr>Simplified Arabic</vt:lpstr>
      <vt:lpstr>華康海報體 Std W9</vt:lpstr>
      <vt:lpstr>Wingdings 2</vt:lpstr>
      <vt:lpstr>Georgia</vt:lpstr>
      <vt:lpstr>Wingdings</vt:lpstr>
      <vt:lpstr>DFYuan Std W8</vt:lpstr>
      <vt:lpstr>微軟正黑體</vt:lpstr>
      <vt:lpstr>華康明體 Std W9</vt:lpstr>
      <vt:lpstr>華康新儷粗黑</vt:lpstr>
      <vt:lpstr>Brush Script MT</vt:lpstr>
      <vt:lpstr>市鎮</vt:lpstr>
      <vt:lpstr>PowerPoint 訓練課程</vt:lpstr>
      <vt:lpstr>投影片的編輯與設定</vt:lpstr>
      <vt:lpstr>簡報內容製作</vt:lpstr>
      <vt:lpstr>跟我學- PowerPoint 2010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訓練課程</dc:title>
  <dc:creator>恩光技術團隊</dc:creator>
  <cp:lastModifiedBy>admin</cp:lastModifiedBy>
  <cp:revision>136</cp:revision>
  <dcterms:created xsi:type="dcterms:W3CDTF">2006-09-04T22:20:12Z</dcterms:created>
  <dcterms:modified xsi:type="dcterms:W3CDTF">2010-03-17T02:05:08Z</dcterms:modified>
</cp:coreProperties>
</file>