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</p:sldIdLst>
  <p:sldSz cx="9144000" cy="6858000" type="screen4x3"/>
  <p:notesSz cx="6858000" cy="9144000"/>
  <p:photoAlbum layout="2picTitle" frame="frameStyle6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690" autoAdjust="0"/>
    <p:restoredTop sz="94660"/>
  </p:normalViewPr>
  <p:slideViewPr>
    <p:cSldViewPr>
      <p:cViewPr>
        <p:scale>
          <a:sx n="40" d="100"/>
          <a:sy n="40" d="100"/>
        </p:scale>
        <p:origin x="-198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8452518-7370-4A15-AF61-DA37980DDFD3}" type="datetimeFigureOut">
              <a:rPr lang="zh-TW" altLang="en-US" smtClean="0"/>
              <a:t>2010/3/15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AD8248F-3C46-49C3-BB73-04BD5E546A3E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2518-7370-4A15-AF61-DA37980DDFD3}" type="datetimeFigureOut">
              <a:rPr lang="zh-TW" altLang="en-US" smtClean="0"/>
              <a:t>2010/3/15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48F-3C46-49C3-BB73-04BD5E546A3E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2518-7370-4A15-AF61-DA37980DDFD3}" type="datetimeFigureOut">
              <a:rPr lang="zh-TW" altLang="en-US" smtClean="0"/>
              <a:t>2010/3/15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48F-3C46-49C3-BB73-04BD5E546A3E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2518-7370-4A15-AF61-DA37980DDFD3}" type="datetimeFigureOut">
              <a:rPr lang="zh-TW" altLang="en-US" smtClean="0"/>
              <a:t>2010/3/15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48F-3C46-49C3-BB73-04BD5E546A3E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2518-7370-4A15-AF61-DA37980DDFD3}" type="datetimeFigureOut">
              <a:rPr lang="zh-TW" altLang="en-US" smtClean="0"/>
              <a:t>2010/3/15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48F-3C46-49C3-BB73-04BD5E546A3E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2518-7370-4A15-AF61-DA37980DDFD3}" type="datetimeFigureOut">
              <a:rPr lang="zh-TW" altLang="en-US" smtClean="0"/>
              <a:t>2010/3/15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48F-3C46-49C3-BB73-04BD5E546A3E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2518-7370-4A15-AF61-DA37980DDFD3}" type="datetimeFigureOut">
              <a:rPr lang="zh-TW" altLang="en-US" smtClean="0"/>
              <a:t>2010/3/15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48F-3C46-49C3-BB73-04BD5E546A3E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5400" b="1" kern="1200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微軟正黑體" pitchFamily="34" charset="-120"/>
                <a:ea typeface="微軟正黑體" pitchFamily="34" charset="-120"/>
                <a:cs typeface="+mj-cs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2518-7370-4A15-AF61-DA37980DDFD3}" type="datetimeFigureOut">
              <a:rPr lang="zh-TW" altLang="en-US" smtClean="0"/>
              <a:t>2010/3/15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48F-3C46-49C3-BB73-04BD5E546A3E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2518-7370-4A15-AF61-DA37980DDFD3}" type="datetimeFigureOut">
              <a:rPr lang="zh-TW" altLang="en-US" smtClean="0"/>
              <a:t>2010/3/15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48F-3C46-49C3-BB73-04BD5E546A3E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2518-7370-4A15-AF61-DA37980DDFD3}" type="datetimeFigureOut">
              <a:rPr lang="zh-TW" altLang="en-US" smtClean="0"/>
              <a:t>2010/3/15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48F-3C46-49C3-BB73-04BD5E546A3E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2518-7370-4A15-AF61-DA37980DDFD3}" type="datetimeFigureOut">
              <a:rPr lang="zh-TW" altLang="en-US" smtClean="0"/>
              <a:t>2010/3/15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48F-3C46-49C3-BB73-04BD5E546A3E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8452518-7370-4A15-AF61-DA37980DDFD3}" type="datetimeFigureOut">
              <a:rPr lang="zh-TW" altLang="en-US" smtClean="0"/>
              <a:t>2010/3/15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AD8248F-3C46-49C3-BB73-04BD5E546A3E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smtClean="0"/>
              <a:t>相簿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smtClean="0"/>
              <a:t>由 </a:t>
            </a:r>
            <a:r>
              <a:rPr lang="en-US" altLang="zh-TW" smtClean="0"/>
              <a:t>wing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3463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矩形 3"/>
          <p:cNvSpPr/>
          <p:nvPr isPhoto="1"/>
        </p:nvSpPr>
        <p:spPr>
          <a:xfrm>
            <a:off x="457200" y="1646238"/>
            <a:ext cx="4000500" cy="4754562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l"/>
            <a:r>
              <a:rPr lang="zh-TW" altLang="en-US" sz="3200" smtClean="0"/>
              <a:t>文字方塊</a:t>
            </a:r>
            <a:endParaRPr lang="zh-TW" altLang="en-US" sz="3200"/>
          </a:p>
        </p:txBody>
      </p:sp>
    </p:spTree>
    <p:extLst>
      <p:ext uri="{BB962C8B-B14F-4D97-AF65-F5344CB8AC3E}">
        <p14:creationId xmlns:p14="http://schemas.microsoft.com/office/powerpoint/2010/main" val="845367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800" dirty="0" smtClean="0"/>
              <a:t>顎圖卡二世廣場和參孫噴泉</a:t>
            </a:r>
            <a:endParaRPr lang="zh-TW" altLang="en-US" sz="4800" dirty="0"/>
          </a:p>
        </p:txBody>
      </p:sp>
      <p:pic>
        <p:nvPicPr>
          <p:cNvPr id="3" name="圖片 2" descr="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89225"/>
            <a:ext cx="4000500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圖片 3" descr="2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638" y="1646238"/>
            <a:ext cx="3170237" cy="47545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23670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卡羅維瓦利溫泉迴廊</a:t>
            </a:r>
            <a:endParaRPr lang="zh-TW" altLang="en-US" dirty="0"/>
          </a:p>
        </p:txBody>
      </p:sp>
      <p:pic>
        <p:nvPicPr>
          <p:cNvPr id="3" name="圖片 2" descr="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89225"/>
            <a:ext cx="4000500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圖片 3" descr="4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638" y="1646238"/>
            <a:ext cx="3170237" cy="47545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86103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微軟正黑體" pitchFamily="34" charset="-120"/>
                <a:ea typeface="微軟正黑體" pitchFamily="34" charset="-120"/>
              </a:rPr>
              <a:t>布拉格</a:t>
            </a:r>
            <a:endParaRPr lang="zh-TW" altLang="en-US" dirty="0"/>
          </a:p>
        </p:txBody>
      </p:sp>
      <p:pic>
        <p:nvPicPr>
          <p:cNvPr id="3" name="圖片 2" descr="5"/>
          <p:cNvPicPr>
            <a:picLocks noGrp="1" noChangeAspect="1"/>
          </p:cNvPicPr>
          <p:nvPr isPhoto="1"/>
        </p:nvPicPr>
        <p:blipFill>
          <a:blip r:embed="rId2" cstate="print">
            <a:lum bright="-9000" contras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89225"/>
            <a:ext cx="4000500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圖片 3" descr="6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2689225"/>
            <a:ext cx="4000500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5746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微軟正黑體" pitchFamily="34" charset="-120"/>
                <a:ea typeface="微軟正黑體" pitchFamily="34" charset="-120"/>
              </a:rPr>
              <a:t>布拉格</a:t>
            </a:r>
            <a:endParaRPr lang="zh-TW" alt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3" name="圖片 2" descr="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89225"/>
            <a:ext cx="4000500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矩形 3"/>
          <p:cNvSpPr/>
          <p:nvPr isPhoto="1"/>
        </p:nvSpPr>
        <p:spPr>
          <a:xfrm>
            <a:off x="4686300" y="2276872"/>
            <a:ext cx="4000500" cy="4392488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r>
              <a:rPr lang="zh-TW" altLang="en-US" sz="2400" dirty="0" smtClean="0"/>
              <a:t>布拉格（捷克語：</a:t>
            </a:r>
            <a:r>
              <a:rPr lang="en-US" altLang="zh-TW" sz="2400" dirty="0" err="1" smtClean="0"/>
              <a:t>Praha</a:t>
            </a:r>
            <a:r>
              <a:rPr lang="zh-TW" altLang="en-US" sz="2400" dirty="0" smtClean="0"/>
              <a:t>）是捷克共和國的首都和最大的城市，位於該國的中波希米亞州、伏爾塔瓦河流域。該市地處歐洲大陸的中心，在交通上一向擁有重要地位，與周邊國家的聯繫也相當密切（特別是在地理上恰好介於柏林與維也納這</a:t>
            </a:r>
            <a:r>
              <a:rPr lang="en-US" altLang="zh-TW" sz="2400" dirty="0" smtClean="0"/>
              <a:t>2</a:t>
            </a:r>
            <a:r>
              <a:rPr lang="zh-TW" altLang="en-US" sz="2400" dirty="0" smtClean="0"/>
              <a:t>個德語國家的首都中間）。</a:t>
            </a:r>
          </a:p>
        </p:txBody>
      </p:sp>
    </p:spTree>
    <p:extLst>
      <p:ext uri="{BB962C8B-B14F-4D97-AF65-F5344CB8AC3E}">
        <p14:creationId xmlns:p14="http://schemas.microsoft.com/office/powerpoint/2010/main" val="4240679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帖契</a:t>
            </a:r>
            <a:endParaRPr lang="zh-TW" altLang="en-US" dirty="0"/>
          </a:p>
        </p:txBody>
      </p:sp>
      <p:pic>
        <p:nvPicPr>
          <p:cNvPr id="3" name="圖片 2" descr="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89225"/>
            <a:ext cx="4000500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圖片 3" descr="9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2689225"/>
            <a:ext cx="4000500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4810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英吉夫</a:t>
            </a:r>
            <a:endParaRPr lang="zh-TW" altLang="en-US" dirty="0"/>
          </a:p>
        </p:txBody>
      </p:sp>
      <p:pic>
        <p:nvPicPr>
          <p:cNvPr id="3" name="圖片 2" descr="10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89225"/>
            <a:ext cx="4000500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矩形 3"/>
          <p:cNvSpPr/>
          <p:nvPr isPhoto="1"/>
        </p:nvSpPr>
        <p:spPr>
          <a:xfrm>
            <a:off x="4686300" y="2689225"/>
            <a:ext cx="4000500" cy="3332064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r>
              <a:rPr lang="zh-TW" altLang="en-US" sz="3200" b="1" dirty="0" smtClean="0"/>
              <a:t>英吉夫</a:t>
            </a:r>
            <a:r>
              <a:rPr lang="zh-TW" altLang="en-US" sz="3200" dirty="0" smtClean="0"/>
              <a:t> </a:t>
            </a:r>
            <a:endParaRPr lang="en-US" altLang="zh-TW" sz="3200" dirty="0" smtClean="0"/>
          </a:p>
          <a:p>
            <a:r>
              <a:rPr lang="en-US" altLang="zh-TW" sz="3200" dirty="0" smtClean="0"/>
              <a:t>(</a:t>
            </a:r>
            <a:r>
              <a:rPr lang="zh-TW" altLang="en-US" sz="3200" dirty="0" smtClean="0"/>
              <a:t>捷克文：</a:t>
            </a:r>
            <a:endParaRPr lang="en-US" altLang="zh-TW" sz="3200" dirty="0" smtClean="0"/>
          </a:p>
          <a:p>
            <a:r>
              <a:rPr lang="en-US" altLang="zh-TW" sz="3200" dirty="0" err="1" smtClean="0"/>
              <a:t>Jindřichův</a:t>
            </a:r>
            <a:r>
              <a:rPr lang="en-US" altLang="zh-TW" sz="3200" dirty="0" smtClean="0"/>
              <a:t> Hradec )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19966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庫倫洛夫</a:t>
            </a:r>
            <a:endParaRPr lang="zh-TW" altLang="en-US" dirty="0"/>
          </a:p>
        </p:txBody>
      </p:sp>
      <p:pic>
        <p:nvPicPr>
          <p:cNvPr id="3" name="圖片 2" descr="1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89225"/>
            <a:ext cx="4000500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圖片 3" descr="12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2689225"/>
            <a:ext cx="4000500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5512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瑪麗安斯凱溫泉長廊</a:t>
            </a:r>
            <a:endParaRPr lang="zh-TW" altLang="en-US" dirty="0"/>
          </a:p>
        </p:txBody>
      </p:sp>
      <p:pic>
        <p:nvPicPr>
          <p:cNvPr id="3" name="圖片 2" descr="1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89225"/>
            <a:ext cx="4000500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矩形 3"/>
          <p:cNvSpPr/>
          <p:nvPr isPhoto="1"/>
        </p:nvSpPr>
        <p:spPr>
          <a:xfrm>
            <a:off x="4686300" y="2132856"/>
            <a:ext cx="4000500" cy="4267944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spcAft>
                <a:spcPts val="1200"/>
              </a:spcAft>
            </a:pPr>
            <a:r>
              <a:rPr lang="zh-TW" altLang="en-US" sz="2800" b="1" dirty="0">
                <a:solidFill>
                  <a:srgbClr val="7030A0"/>
                </a:solidFill>
              </a:rPr>
              <a:t>瑪麗安斯</a:t>
            </a:r>
            <a:r>
              <a:rPr lang="zh-TW" altLang="en-US" sz="2800" b="1" dirty="0" smtClean="0">
                <a:solidFill>
                  <a:srgbClr val="7030A0"/>
                </a:solidFill>
              </a:rPr>
              <a:t>凱</a:t>
            </a:r>
            <a:r>
              <a:rPr lang="zh-TW" altLang="en-US" sz="2800" dirty="0" smtClean="0"/>
              <a:t>的</a:t>
            </a:r>
            <a:r>
              <a:rPr lang="zh-TW" altLang="en-US" sz="2800" dirty="0"/>
              <a:t>溫泉因為有一定的療效，在</a:t>
            </a:r>
            <a:r>
              <a:rPr lang="en-US" altLang="zh-TW" sz="2800" dirty="0"/>
              <a:t>19</a:t>
            </a:r>
            <a:r>
              <a:rPr lang="zh-TW" altLang="en-US" sz="2800" dirty="0"/>
              <a:t>世紀初開發成為</a:t>
            </a:r>
            <a:r>
              <a:rPr lang="zh-TW" altLang="en-US" sz="2800" b="1" dirty="0"/>
              <a:t>溫泉</a:t>
            </a:r>
            <a:r>
              <a:rPr lang="zh-TW" altLang="en-US" sz="2800" dirty="0"/>
              <a:t>療養中心，很多名人，奧匈帝國的法蘭茲約瑟夫皇帝、浪漫音樂家華格納及德國大文豪歌德，都曾數度前往此處度假</a:t>
            </a:r>
            <a:r>
              <a:rPr lang="zh-TW" altLang="en-US" sz="2800" dirty="0" smtClean="0"/>
              <a:t>。</a:t>
            </a:r>
            <a:endParaRPr lang="zh-TW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5447485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精裝版">
  <a:themeElements>
    <a:clrScheme name="精裝版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精裝版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精裝版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61</TotalTime>
  <Words>181</Words>
  <Application>Microsoft Office PowerPoint</Application>
  <PresentationFormat>如螢幕大小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1" baseType="lpstr">
      <vt:lpstr>精裝版</vt:lpstr>
      <vt:lpstr>相簿</vt:lpstr>
      <vt:lpstr>顎圖卡二世廣場和參孫噴泉</vt:lpstr>
      <vt:lpstr>卡羅維瓦利溫泉迴廊</vt:lpstr>
      <vt:lpstr>布拉格</vt:lpstr>
      <vt:lpstr>布拉格</vt:lpstr>
      <vt:lpstr>帖契</vt:lpstr>
      <vt:lpstr>英吉夫</vt:lpstr>
      <vt:lpstr>庫倫洛夫</vt:lpstr>
      <vt:lpstr>瑪麗安斯凱溫泉長廊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相簿</dc:title>
  <dc:creator>wing</dc:creator>
  <cp:lastModifiedBy>wing</cp:lastModifiedBy>
  <cp:revision>4</cp:revision>
  <dcterms:created xsi:type="dcterms:W3CDTF">2010-03-15T10:27:33Z</dcterms:created>
  <dcterms:modified xsi:type="dcterms:W3CDTF">2010-03-15T11:29:27Z</dcterms:modified>
</cp:coreProperties>
</file>