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</p:sldIdLst>
  <p:sldSz cx="9144000" cy="6858000" type="screen4x3"/>
  <p:notesSz cx="6858000" cy="9144000"/>
  <p:embeddedFontLst>
    <p:embeddedFont>
      <p:font typeface="微軟正黑體" pitchFamily="34" charset="-120"/>
      <p:regular r:id="rId19"/>
      <p:bold r:id="rId20"/>
    </p:embeddedFont>
    <p:embeddedFont>
      <p:font typeface="Lucida Sans" pitchFamily="34" charset="0"/>
      <p:regular r:id="rId21"/>
      <p:bold r:id="rId22"/>
      <p:italic r:id="rId23"/>
      <p:boldItalic r:id="rId24"/>
    </p:embeddedFont>
    <p:embeddedFont>
      <p:font typeface="Wingdings 3" pitchFamily="18" charset="2"/>
      <p:regular r:id="rId25"/>
    </p:embeddedFont>
    <p:embeddedFont>
      <p:font typeface="Book Antiqua" pitchFamily="18" charset="0"/>
      <p:regular r:id="rId26"/>
      <p:bold r:id="rId27"/>
      <p:italic r:id="rId28"/>
      <p:boldItalic r:id="rId29"/>
    </p:embeddedFont>
    <p:embeddedFont>
      <p:font typeface="Wingdings 2" pitchFamily="18" charset="2"/>
      <p:regular r:id="rId30"/>
    </p:embeddedFont>
  </p:embeddedFontLst>
  <p:photoAlbum bw="1" showCaptions="1" layout="1picTitle" frame="frameStyle6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90" autoAdjust="0"/>
    <p:restoredTop sz="94660"/>
  </p:normalViewPr>
  <p:slideViewPr>
    <p:cSldViewPr>
      <p:cViewPr>
        <p:scale>
          <a:sx n="40" d="100"/>
          <a:sy n="40" d="100"/>
        </p:scale>
        <p:origin x="-198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zh-TW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按一下圖示以新增圖片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452518-7370-4A15-AF61-DA37980DDFD3}" type="datetimeFigureOut">
              <a:rPr lang="zh-TW" altLang="en-US" smtClean="0"/>
              <a:t>2010/3/17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相簿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由 </a:t>
            </a:r>
            <a:r>
              <a:rPr lang="en-US" altLang="zh-TW" smtClean="0"/>
              <a:t>wing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3463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8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8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018579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9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9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217869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0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10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990341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r>
              <a:rPr lang="zh-TW" altLang="en-US" sz="3200" b="1" dirty="0" smtClean="0"/>
              <a:t>英吉夫</a:t>
            </a:r>
            <a:r>
              <a:rPr lang="zh-TW" altLang="en-US" sz="3200" dirty="0" smtClean="0"/>
              <a:t> </a:t>
            </a:r>
            <a:endParaRPr lang="en-US" altLang="zh-TW" sz="3200" dirty="0" smtClean="0"/>
          </a:p>
          <a:p>
            <a:r>
              <a:rPr lang="en-US" altLang="zh-TW" sz="3200" dirty="0" smtClean="0"/>
              <a:t>(</a:t>
            </a:r>
            <a:r>
              <a:rPr lang="zh-TW" altLang="en-US" sz="3200" dirty="0" smtClean="0"/>
              <a:t>捷克文：</a:t>
            </a:r>
            <a:endParaRPr lang="en-US" altLang="zh-TW" sz="3200" dirty="0" smtClean="0"/>
          </a:p>
          <a:p>
            <a:r>
              <a:rPr lang="en-US" altLang="zh-TW" sz="3200" dirty="0" err="1" smtClean="0"/>
              <a:t>Jindřichův</a:t>
            </a:r>
            <a:r>
              <a:rPr lang="en-US" altLang="zh-TW" sz="3200" dirty="0" smtClean="0"/>
              <a:t> Hradec )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0690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1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11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601685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2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12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87708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3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13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546110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800" b="1" dirty="0">
                <a:solidFill>
                  <a:srgbClr val="7030A0"/>
                </a:solidFill>
              </a:rPr>
              <a:t>瑪麗安斯</a:t>
            </a:r>
            <a:r>
              <a:rPr lang="zh-TW" altLang="en-US" sz="2800" b="1" dirty="0" smtClean="0">
                <a:solidFill>
                  <a:srgbClr val="7030A0"/>
                </a:solidFill>
              </a:rPr>
              <a:t>凱</a:t>
            </a:r>
            <a:r>
              <a:rPr lang="zh-TW" altLang="en-US" sz="2800" dirty="0" smtClean="0"/>
              <a:t>的</a:t>
            </a:r>
            <a:r>
              <a:rPr lang="zh-TW" altLang="en-US" sz="2800" dirty="0"/>
              <a:t>溫泉因為有一定的療效，在</a:t>
            </a:r>
            <a:r>
              <a:rPr lang="en-US" altLang="zh-TW" sz="2800" dirty="0"/>
              <a:t>19</a:t>
            </a:r>
            <a:r>
              <a:rPr lang="zh-TW" altLang="en-US" sz="2800" dirty="0"/>
              <a:t>世紀初開發成為</a:t>
            </a:r>
            <a:r>
              <a:rPr lang="zh-TW" altLang="en-US" sz="2800" b="1" dirty="0"/>
              <a:t>溫泉</a:t>
            </a:r>
            <a:r>
              <a:rPr lang="zh-TW" altLang="en-US" sz="2800" dirty="0"/>
              <a:t>療養中心，很多名人，奧匈帝國的法蘭茲約瑟夫皇帝、浪漫音樂家華格納及德國大文豪歌德，都曾數度前往此處度假</a:t>
            </a:r>
            <a:r>
              <a:rPr lang="zh-TW" altLang="en-US" sz="2800" dirty="0" smtClean="0"/>
              <a:t>。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4520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800" dirty="0" smtClean="0"/>
              <a:t>顎圖卡二世廣場和參孫噴泉</a:t>
            </a:r>
            <a:endParaRPr lang="zh-TW" altLang="en-US" sz="4800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320968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卡羅維瓦利溫泉迴廊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3100388" y="1646238"/>
            <a:ext cx="2941637" cy="4792662"/>
            <a:chOff x="3100388" y="1646238"/>
            <a:chExt cx="2941637" cy="4792662"/>
          </a:xfrm>
        </p:grpSpPr>
        <p:pic>
          <p:nvPicPr>
            <p:cNvPr id="4" name="圖片 3" descr="2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388" y="1646238"/>
              <a:ext cx="294163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3100388" y="6096000"/>
              <a:ext cx="29416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2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8899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布拉格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3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3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45232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布拉格</a:t>
            </a:r>
            <a:endParaRPr lang="zh-TW" alt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3100388" y="1646238"/>
            <a:ext cx="2941637" cy="4792662"/>
            <a:chOff x="3100388" y="1646238"/>
            <a:chExt cx="2941637" cy="4792662"/>
          </a:xfrm>
        </p:grpSpPr>
        <p:pic>
          <p:nvPicPr>
            <p:cNvPr id="4" name="圖片 3" descr="4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388" y="1646238"/>
              <a:ext cx="294163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3100388" y="6096000"/>
              <a:ext cx="29416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4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055486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帖契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5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 bright="-9000" contras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5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72941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英吉夫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6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6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5082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庫倫洛夫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7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7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147349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瑪麗安斯凱溫泉長廊</a:t>
            </a:r>
            <a:endParaRPr lang="zh-TW" altLang="en-US" dirty="0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zh-TW" altLang="en-US" sz="2400" dirty="0" smtClean="0"/>
              <a:t>布拉格（捷克語：</a:t>
            </a:r>
            <a:r>
              <a:rPr lang="en-US" altLang="zh-TW" sz="2400" dirty="0" err="1" smtClean="0"/>
              <a:t>Praha</a:t>
            </a:r>
            <a:r>
              <a:rPr lang="zh-TW" altLang="en-US" sz="2400" dirty="0" smtClean="0"/>
              <a:t>）是捷克共和國的首都和最大的城市，位於該國的中波希米亞州、伏爾塔瓦河流域。該市地處歐洲大陸的中心，在交通上一向擁有重要地位，與周邊國家的聯繫也相當密切（特別是在地理上恰好介於柏林與維也納這</a:t>
            </a:r>
            <a:r>
              <a:rPr lang="en-US" altLang="zh-TW" sz="2400" dirty="0" smtClean="0"/>
              <a:t>2</a:t>
            </a:r>
            <a:r>
              <a:rPr lang="zh-TW" altLang="en-US" sz="2400" dirty="0" smtClean="0"/>
              <a:t>個德語國家的首都中間）。</a:t>
            </a:r>
          </a:p>
        </p:txBody>
      </p:sp>
    </p:spTree>
    <p:extLst>
      <p:ext uri="{BB962C8B-B14F-4D97-AF65-F5344CB8AC3E}">
        <p14:creationId xmlns:p14="http://schemas.microsoft.com/office/powerpoint/2010/main" val="1682991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鋒芒">
  <a:themeElements>
    <a:clrScheme name="鋒芒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鋒芒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鋒芒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71</TotalTime>
  <Words>192</Words>
  <Application>Microsoft Office PowerPoint</Application>
  <PresentationFormat>如螢幕大小 (4:3)</PresentationFormat>
  <Paragraphs>28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6" baseType="lpstr">
      <vt:lpstr>Arial</vt:lpstr>
      <vt:lpstr>新細明體</vt:lpstr>
      <vt:lpstr>微軟正黑體</vt:lpstr>
      <vt:lpstr>Lucida Sans</vt:lpstr>
      <vt:lpstr>Wingdings 3</vt:lpstr>
      <vt:lpstr>Book Antiqua</vt:lpstr>
      <vt:lpstr>Wingdings</vt:lpstr>
      <vt:lpstr>Wingdings 2</vt:lpstr>
      <vt:lpstr>鋒芒</vt:lpstr>
      <vt:lpstr>相簿</vt:lpstr>
      <vt:lpstr>顎圖卡二世廣場和參孫噴泉</vt:lpstr>
      <vt:lpstr>卡羅維瓦利溫泉迴廊</vt:lpstr>
      <vt:lpstr>布拉格</vt:lpstr>
      <vt:lpstr>布拉格</vt:lpstr>
      <vt:lpstr>帖契</vt:lpstr>
      <vt:lpstr>英吉夫</vt:lpstr>
      <vt:lpstr>庫倫洛夫</vt:lpstr>
      <vt:lpstr>瑪麗安斯凱溫泉長廊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相簿</dc:title>
  <dc:creator>wing</dc:creator>
  <cp:lastModifiedBy>admin</cp:lastModifiedBy>
  <cp:revision>6</cp:revision>
  <dcterms:created xsi:type="dcterms:W3CDTF">2010-03-15T10:27:33Z</dcterms:created>
  <dcterms:modified xsi:type="dcterms:W3CDTF">2010-03-17T02:05:11Z</dcterms:modified>
</cp:coreProperties>
</file>