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0" r:id="rId1"/>
  </p:sldMasterIdLst>
  <p:notesMasterIdLst>
    <p:notesMasterId r:id="rId12"/>
  </p:notesMasterIdLst>
  <p:handoutMasterIdLst>
    <p:handoutMasterId r:id="rId13"/>
  </p:handoutMasterIdLst>
  <p:sldIdLst>
    <p:sldId id="273" r:id="rId2"/>
    <p:sldId id="281" r:id="rId3"/>
    <p:sldId id="274" r:id="rId4"/>
    <p:sldId id="275" r:id="rId5"/>
    <p:sldId id="276" r:id="rId6"/>
    <p:sldId id="264" r:id="rId7"/>
    <p:sldId id="277" r:id="rId8"/>
    <p:sldId id="268" r:id="rId9"/>
    <p:sldId id="278" r:id="rId10"/>
    <p:sldId id="279" r:id="rId11"/>
  </p:sldIdLst>
  <p:sldSz cx="9144000" cy="6858000" type="screen4x3"/>
  <p:notesSz cx="6858000" cy="9144000"/>
  <p:custShowLst>
    <p:custShow name="自訂放映-出版社" id="0">
      <p:sldLst>
        <p:sld r:id="rId2"/>
        <p:sld r:id="rId4"/>
        <p:sld r:id="rId8"/>
        <p:sld r:id="rId6"/>
      </p:sldLst>
    </p:custShow>
    <p:custShow name="自訂放映-學校" id="1">
      <p:sldLst>
        <p:sld r:id="rId2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24FE69C5-4869-4619-A306-ECD9D57C57DE}">
          <p14:sldIdLst>
            <p14:sldId id="273"/>
            <p14:sldId id="281"/>
          </p14:sldIdLst>
        </p14:section>
        <p14:section name="Windows 7" id="{88559CCB-8C46-46A5-A5DD-5BC598669C25}">
          <p14:sldIdLst>
            <p14:sldId id="274"/>
            <p14:sldId id="275"/>
          </p14:sldIdLst>
        </p14:section>
        <p14:section name="Windows 7系統密技" id="{F9B090EA-DE37-4E03-82AB-262E1585C798}">
          <p14:sldIdLst>
            <p14:sldId id="276"/>
            <p14:sldId id="264"/>
          </p14:sldIdLst>
        </p14:section>
        <p14:section name="Windows 7網路安全總管" id="{F68F80CF-A186-43D8-950A-E333DF2EC6F3}">
          <p14:sldIdLst>
            <p14:sldId id="277"/>
            <p14:sldId id="268"/>
          </p14:sldIdLst>
        </p14:section>
        <p14:section name="動畫效果" id="{536C16FA-8DAB-4901-92DF-91E6E1BEBFD4}">
          <p14:sldIdLst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660033"/>
    <a:srgbClr val="660066"/>
    <a:srgbClr val="CCECFF"/>
    <a:srgbClr val="3399FF"/>
    <a:srgbClr val="0099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8" autoAdjust="0"/>
    <p:restoredTop sz="83636" autoAdjust="0"/>
  </p:normalViewPr>
  <p:slideViewPr>
    <p:cSldViewPr>
      <p:cViewPr varScale="1">
        <p:scale>
          <a:sx n="53" d="100"/>
          <a:sy n="5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TW"/>
              <a:t>各地銷售量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70.2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西部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北部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86880"/>
        <c:axId val="21644032"/>
      </c:barChart>
      <c:catAx>
        <c:axId val="20986880"/>
        <c:scaling>
          <c:orientation val="minMax"/>
        </c:scaling>
        <c:delete val="0"/>
        <c:axPos val="b"/>
        <c:majorTickMark val="none"/>
        <c:minorTickMark val="none"/>
        <c:tickLblPos val="nextTo"/>
        <c:crossAx val="21644032"/>
        <c:crosses val="autoZero"/>
        <c:auto val="1"/>
        <c:lblAlgn val="ctr"/>
        <c:lblOffset val="100"/>
        <c:noMultiLvlLbl val="0"/>
      </c:catAx>
      <c:valAx>
        <c:axId val="21644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986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50500-22C7-4A34-A64B-50BE04852766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0FBE6-2D62-4338-8A2C-4341E01DD8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0423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16T08:02:51.2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14906 7691,'0'0,"0"0,24 0,-24-23,24 23,0 0,23 0,-47 0,24 0,24 0,-1-24,-23 0,24 24,-24 0,23 0,1 0,-48 0,24-24,-1 24,1-24,0 24,0 0,0 0,23 0,-23 0,0 0,0 0,-24 0,24 0,-1 0,-23 0,24 0,0 0,0 0,0 0,23 0,-23 0,0 0,0 0,0 0,-1 0,1 0,24 0,23 0,-47 0,47 0,-23 0,-24 0,47 0,-23 0,-24 0,0 0,-1 0,1 0,0 0,0 0,0 0,23 0,-23 0,24 0,-1 0,25 0,-25 0,1 0,-24 0,23 0,-23 0,24 0,-24 0,0 0,-1 0,25 0,-24 0,0 0,23 0,1 0,0 0,-1 0,1 0,23 0,-47 0,24 0,-25 0,-23 0,24 0,-24 0,24 0,0 0,-24 0,24 0,-24 0,23 0,1 0,-24 0,24 0,0 0,0 0,0 0,-24 0,23 0,1 0,-24 0,24 0,0 0,23 0,-23 0,0 0,0 0,0 0,0 0,-1 0,-23 0,24 0,-24 0,24 0,-24 0,48 0,-25 0,1 0,-24 0,24 0,-24 0,24 0,0 0,-24 0,23 0,-23 0,24 0,0 0,0 0,0 0,-1 0,-23 0,24 0,-24 0,48 0,-48 0,24 0,0 0,-1 0,1 0,0 0,0 0,23 24,-23-24,0 0,48 0,-49 0,1 0,0 0,0 0,0 0,23 0,-47 0,48 0,-1 24,-23 0,24-24,-1 0,-23 0,0 24,0-24,0 0,-24 0,24 0,-24 0,23 0,1 0,0 0,24 0,-25 0,1 0,0 0,-24 0,24 0,0 0,0 0,-1 0,25 23,0-23,23 0,-47 0,23 0,-23 0,0 0,0 0,23 0,-23 0,0 0,0 0,0 0,23 0,1 0,-24 0,0 0,23 0,-23 0,24 0,-1 0,25 0,-48 0,47 0,-47 0,23 0,-23 0,24 0,-1 0,1 0,-24 0,0 0,0 0,47-23,-23 23,23 0,-23 0,23 0,1 0,-25 0,25 0,-25-24,-23 24,47 0,-47 0,24 0,-24 0,23 0,-23 0,0 0,24-24,-25 24,1 0,0 0,-24 0,48 0,-24 0,-1 0,25 0,23-24,-71 24,48-24,0 24,-1 0,1 0,-24 0,23 0,-47 0,24 0,0 0,0 0,0 0,23 0,-23 0,0 0,23 0,-23 0,0 0,48 0,-49 0,1 0,24 0,23 0,-23 0,-1 0,-23 0,24 0,-24 0,-1 0,25 0,-24 0,0 0,0 0,-1 0,1 24,0-24,0 0,-24 0,24 0,-24 0,23 0,1 0,-24 0,24 0,-24 24,24-24,-24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16T08:03:01.14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14597 11644,'23'0,"49"0,-1 0,25 0,70 0,-23-24,48 24,-1 0,25 0,-96 0,47 0,-23 0,-24 0,24 0,24 0,-1 0,-47 0,24 0,-24 0,-23 0,23 0,-48 0,-23 0,-24 0,23 0,25 0,-72 0,23 0,49 0,-48 0,71 0,-47 0,-1 0,25 0,-1 0,1 0,-1 0,0 0,1 0,-1 0,25 0,46 0,-70 0,47 0,24 0,-24 0,24 0,-24 0,24 0,23 0,-47 0,24 0,-24 0,24 0,24 0,0 0,-72-23,0 23,-23 0,-1 0,0 0,-23 0,0 0,-24 0,47 0,-47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16T08:03:09.1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14597 8715,'23'0,"-23"24,48 24,24-48,-1 71,-47-47,47-24,-47 71,24-71,-24 48,23-48,1 24,-1-24,-23 0,24 24,-24-24,-24 0,23 0,1 0,0 24,0-24,0 0,-1 0,1-24,24 0,-24 24,0-24,-1 24,1-24,24 0,-24 1,23 23,1-24,0 0,-1 0,1 24,-24 0,-1 0,-23 0,24 0,0 0,-24 0,48 0,-25 0,25 48,0-24,-1-1,-23 1,24 24,23 0,1-25,-1 1,48 24,0-24,-47 23,47-47,-48 0,1 0,-1 0,0 0,-23 0,24 0,-49 0,25-24,-24 24,47-23,-23-25,-1 48,-23 0,24-24,71-23,-48-1,1 0,23 24,-47 24,47 0,-47-23,23-1,-47 0,47 0,-23 24,-1-24,1 24,0 0,-1 0,-47 0,48 0,-24 72,47-72,1 24,-1 23,-23-47,-1 48,25-24,-25 23,49-23,-25 0,24 0,-23 0,-1-24,-47 0,48 0,-1 0,0 0,1 0,-1 0,1 0,-25 0,25 0,-48-24,47 0,-47 0,0 24,23-47,-23 23,24 0,-1 0,-23 0,48 0,-49 1,1 23,0 0,0 0,23 0,-23 0,0 0,24 0,-48 0,23 0,73 23,-72 1,23-24,48 72,-71-48,48-1,23-23,-24 24,1 0,-1 0,48 0,-23-1,-49-23,25 0,-25 24,1-24,-24 0,23 0,1 0,23-24,-23 1,0-1,23 0,0 0,49-71,-1 47,-48 1,1 23,-25 0,25-24,-49 25,25 23,-24-24,47 0,-23 24,-1 0,1 0,24 0,-1 0,-23-24,-1 24,-23 0,24 0,-24 0,23 24,1 0,-1-24,-23 24,48-24,-49 0,1 0,0 0,-24 0,48 23,-25-23</inkml:trace>
  <inkml:trace contextRef="#ctx0" brushRef="#br1" timeOffset="18592.0634">18716 13954,'-24'0,"24"0,-47 0,23 0,0 0,0 0,1 0,-25 0,0 0,24 0,-23 0,23 0,-24 0,1 0,-1 0,1 0,-1 0,48 0,-48 0,48 0,-23 0,-49 24,1-24,47 0,-24 0,24 0,1 0,-1 0,-48 0,25 24,23-24,-24 0,-23 0,-24 0,23 0,1 0,23 0,0 0,1 0,-1 0,1 0,-1 0,24 24,-24-24,-23 0,23 0,-23 0,0 0,-25 0,25 0,47 0,-47 0,-25 0,73 23,-25-23,24 0,-47 0,-1 0,25 0,-25 0,1 0,23 0,1 0,-25 0,48 0,0 0,-23 0,23 0,-47 0,47 0,-24 0,-47 0,23 0,25-23,-1-1,-23 24,23-24,24 24,-23 0,-25 0,48-48,-23 48,-1 0,24 0,1-24,-49 1,72-1,-48 0,25 24,-1-24,24 24,-24-47,0 47,24-24,0 24,0-48,0 24,0 24,0-47,0 47,24-48,-24 48,0-24,24 24,0-47,-1 47,1-48,-24 48,24 0,-48-48,24 25,24-1,-24 24,48 0,-48-24,24 24,23-24,-23 24,0 0,23 0,-23 0,0-24,0 24,0-23,23 23,1 0,-24-24,0 0,-1 24,25 0,-24 0,0 0,23-24,1 24,-24 0,23 0,1 0,0-24,-25 24,1 0,0 0,24-24,-1 24,25-23,-48-1,47 24,-47 0,47 0,-23-24,23 24,-23 0,-1-24,-23 24,0 0,24 0,-1-24,-23 24,0 0,95-23,-71 23,-1 0,1 0,0-24,23 0,-23 24,-25 0,25-24,-48 24,48 0,-25 0,1 0,0 0,24 0,-1-24,-23 24,24 0,-1 0,1 0,0 0,-1 0,49 0,-73 0,25 0,0 0,-25 0,1 0,24 0,-1 0,25 0,-1 0,-23 0,23 0,-23 0,-24 0,47 0,-71 0,24 0,-24 0,48 24,-24-24,-1 24,25-24,0 0,-48 24,23-24,1 0,-24 0,48 24,-1-24,-23 23,24 1,23 24,-71-48,24 24,-24-24,0 0,24 0,-24 47,24-47,47 0,-71 0,24 24,0 0,0 0,-24 0,24-1,-24-23,0 24,23 0,-23 0,0-24,48 47,-48-47,24 24,-24 24,0-48,0 24,0-1,0 1,0-24,0 48,0-24,0 0,0-1,0 25,0-48,0 48,-24-25,24-23,0 0,0 0,-24 0,0 24,-23 0,-1 24,0-1,1-23,-25 48,25-25,-1 1,-23-1,71-23,-24-24,0 24</inkml:trace>
  <inkml:trace contextRef="#ctx0" brushRef="#br0" timeOffset="39903.2824">11977 12430,'0'0,"0"0,-23 0,-1 0,24 0,-24 0,24 24,-24-24,24 0,-24 24,0-24,1 24,-1-1,-24-23,48 24,-24 0,-23 0,23 0,-24-24,24 0,-23 47,47-47,-48 24,24-24,-47 48,23-48,25 23,-1 1,0 0,-24-24,1 24,-25 0,25 47,23-71,0 24,-47 24,23-1,0-23,1 0,-1 23,24-47,0 24,1-24,23 24,0 0,47-24,48 48,-71-25,48 1,-1 0,24 24,1-25,23-23,0 24,24-24,0 24,-24-24,47 0,25 0,-48 0,0 24,-72-24,-23 0,23 0,-47 0,0 0,-24 0,24 0,-24 0,0-24,-48-24,24 25,0-49,-23 1,47-1,-24 25,0-1,0 0,0-23,-23 23,23 1,-48-25,25 25,-1-25,-47 48,24-23,23-1,0 24,1-23,-1 47,0-48,25 24,23 0,-24 24,0 0,0-23,24 23,-24-24,24 24,0 0,-23 0,23-24,-24 24,24 0,0-24,-24 0,24 1,0 23,-24-48,0 48,0 0,24 0,0 48,24 71,0-24,-24-24,0 1,0-25,0 25,0-1,0-23,24 0,0 47,71-24,-95 1,48-1,-25-23,1 23,-24-23,24-1,-24-23,24 0,-24 47,24 25,0-49,23 1,-47 0,0-48,24 23,-24-23,0 24,0-24,24 24,0-24,-24 24,23-24,-23 0,24 0,0 0,-24-24,24 0,-24 24,0-71,0 23,0 1,0-25,24 1,-24 23,0 0,0 1,23-1,1 24,0-23,-24-1,24 24,0-47,-24 47,0-24,23 25,-23-1,0 0,0-24,24 1,-24 47,0-48,0 0,0 48,0 0,0-23,0 23,0-24,0 0,0 24,0-24,0 24,-24-24,24 1,0-1,0 24,0-48,0 24,0 24,0-47,-23 47,23 0,0-24,0 24,0-24,0 0,0 24,0-24,0 24,0-23,0-1,0 0,0 24,-24 0,24 0,-24 0,0 0,24 0,-24 0,1 0,-25 24,24 0,-23-24,23 23,0-23,24 24,-24-24,24 0,-24 24,24-24,-23 0,-1 24,24-24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45152-B205-4257-A9BD-687606164A81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1662F-77B1-47FB-8114-2A85C3E44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0995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Ch11</a:t>
            </a:r>
            <a:r>
              <a:rPr lang="zh-TW" altLang="en-US" dirty="0" smtClean="0"/>
              <a:t>簡報的輸出</a:t>
            </a:r>
            <a:endParaRPr lang="en-US" altLang="zh-TW" dirty="0" smtClean="0"/>
          </a:p>
          <a:p>
            <a:r>
              <a:rPr lang="en-US" altLang="zh-TW" dirty="0" smtClean="0"/>
              <a:t>PowerPoint</a:t>
            </a:r>
            <a:r>
              <a:rPr lang="en-US" altLang="zh-TW" baseline="0" dirty="0" smtClean="0"/>
              <a:t> </a:t>
            </a:r>
            <a:r>
              <a:rPr lang="en-US" altLang="zh-TW" dirty="0" smtClean="0"/>
              <a:t>2010 </a:t>
            </a:r>
            <a:r>
              <a:rPr lang="zh-TW" altLang="en-US" dirty="0" smtClean="0"/>
              <a:t>可以從單一位置預覽並列印檔案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35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00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553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741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267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334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242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2350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742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882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fld id="{B1F2A706-555D-4B94-9243-0B5257448634}" type="datetime1">
              <a:rPr lang="zh-TW" altLang="en-US" sz="2000" smtClean="0">
                <a:solidFill>
                  <a:srgbClr val="FFFFFF"/>
                </a:solidFill>
              </a:rPr>
              <a:t>2010/3/16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PowerPoint 2010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732320A-B4BF-4D84-996E-2790B2865FDC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08AA809-68AC-49D4-85BC-70B6CFC05DD3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5DAFA83-1BC4-4E96-9D7B-AFB91610AC9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91F7A4C-745C-4395-9167-0BC86A3BA73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5479171-0C4B-4F75-96DF-08DE531C823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005AAD-E802-455D-8431-F760EF300BC3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F61E892-6929-4F8D-8425-C3D95DB23D2B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05F43AD-0FCF-407F-B364-5E3725327B2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F854989-55CB-4BB6-B7E3-B48A39C30B99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F41E552-043B-4423-96A1-47F7ACD6F964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84609598-E324-4687-A826-92545B4F2130}" type="datetime1">
              <a:rPr lang="zh-TW" altLang="en-US" sz="1400" smtClean="0">
                <a:solidFill>
                  <a:schemeClr val="tx2"/>
                </a:solidFill>
              </a:rPr>
              <a:t>2010/3/16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PowerPoint 2010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png"/><Relationship Id="rId5" Type="http://schemas.openxmlformats.org/officeDocument/2006/relationships/image" Target="../media/image7.gi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9.gif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emf"/><Relationship Id="rId5" Type="http://schemas.openxmlformats.org/officeDocument/2006/relationships/customXml" Target="../ink/ink1.xml"/><Relationship Id="rId10" Type="http://schemas.openxmlformats.org/officeDocument/2006/relationships/image" Target="../media/image13.emf"/><Relationship Id="rId4" Type="http://schemas.openxmlformats.org/officeDocument/2006/relationships/image" Target="../media/image10.jpeg"/><Relationship Id="rId9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68824" y="4048472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zh-TW" alt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新書推薦</a:t>
            </a:r>
            <a:endParaRPr lang="zh-TW" alt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0956" y="6194811"/>
            <a:ext cx="7854696" cy="648072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志凌資訊           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2010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年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月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endParaRPr lang="zh-TW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4" y="353710"/>
            <a:ext cx="2465222" cy="3308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40" y="349544"/>
            <a:ext cx="2438400" cy="3317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071" y="354929"/>
            <a:ext cx="2445715" cy="3306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guitar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13240" y="4947924"/>
            <a:ext cx="1113656" cy="11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圖表動畫</a:t>
            </a:r>
          </a:p>
        </p:txBody>
      </p:sp>
      <p:graphicFrame>
        <p:nvGraphicFramePr>
          <p:cNvPr id="7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301957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1B60DAC-C92D-449A-9685-F8D449E7C1D9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0">
        <p14:ferris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3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簡報程序</a:t>
            </a: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78515B-0A8D-4E92-AB7F-A83600F196D2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圓角矩形 7"/>
          <p:cNvSpPr>
            <a:spLocks noChangeArrowheads="1"/>
          </p:cNvSpPr>
          <p:nvPr/>
        </p:nvSpPr>
        <p:spPr bwMode="gray">
          <a:xfrm>
            <a:off x="1903639" y="2422037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2.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系統密技．效能調校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9" name="圓角矩形 8"/>
          <p:cNvSpPr>
            <a:spLocks noChangeArrowheads="1"/>
          </p:cNvSpPr>
          <p:nvPr/>
        </p:nvSpPr>
        <p:spPr bwMode="gray">
          <a:xfrm>
            <a:off x="1903639" y="3287282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3.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網路安全總管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10" name="圓角矩形 9"/>
          <p:cNvSpPr>
            <a:spLocks noChangeArrowheads="1"/>
          </p:cNvSpPr>
          <p:nvPr/>
        </p:nvSpPr>
        <p:spPr bwMode="gray">
          <a:xfrm>
            <a:off x="1903639" y="4152528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4. 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動</a:t>
            </a:r>
            <a:r>
              <a:rPr lang="zh-TW" altLang="en-US" sz="2400" b="1" dirty="0">
                <a:solidFill>
                  <a:schemeClr val="bg1"/>
                </a:solidFill>
                <a:latin typeface="Arial"/>
                <a:ea typeface="新細明體"/>
              </a:rPr>
              <a:t>畫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特效</a:t>
            </a:r>
            <a:endParaRPr lang="zh-TW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3839" y="332656"/>
            <a:ext cx="1422383" cy="142238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25552" y="5805264"/>
            <a:ext cx="609600" cy="609600"/>
          </a:xfrm>
          <a:prstGeom prst="rect">
            <a:avLst/>
          </a:prstGeom>
        </p:spPr>
      </p:pic>
      <p:sp>
        <p:nvSpPr>
          <p:cNvPr id="13" name="圓角矩形 12"/>
          <p:cNvSpPr>
            <a:spLocks noChangeArrowheads="1"/>
          </p:cNvSpPr>
          <p:nvPr/>
        </p:nvSpPr>
        <p:spPr bwMode="gray">
          <a:xfrm>
            <a:off x="1903639" y="1628800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</a:rPr>
              <a:t>1. Windows 7</a:t>
            </a:r>
            <a:endParaRPr lang="zh-TW" altLang="zh-TW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0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:dissolve/>
      </p:transition>
    </mc:Choice>
    <mc:Fallback xmlns="">
      <p:transition spd="slow" advTm="5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7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788024" y="1556792"/>
            <a:ext cx="4038600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zh-TW" altLang="en-US" dirty="0"/>
              <a:t>作者： 志凌資訊</a:t>
            </a:r>
            <a:endParaRPr lang="en-US" altLang="zh-TW" dirty="0"/>
          </a:p>
          <a:p>
            <a:pPr indent="0">
              <a:buNone/>
            </a:pPr>
            <a:r>
              <a:rPr lang="zh-TW" altLang="en-US" dirty="0" smtClean="0"/>
              <a:t>          江</a:t>
            </a:r>
            <a:r>
              <a:rPr lang="zh-TW" altLang="en-US" dirty="0"/>
              <a:t>高舉</a:t>
            </a:r>
            <a:r>
              <a:rPr lang="en-US" altLang="zh-TW" dirty="0"/>
              <a:t>/</a:t>
            </a:r>
            <a:r>
              <a:rPr lang="zh-TW" altLang="en-US" dirty="0"/>
              <a:t>郭姮劭  </a:t>
            </a:r>
          </a:p>
          <a:p>
            <a:pPr marL="45720" indent="0">
              <a:buNone/>
            </a:pPr>
            <a:r>
              <a:rPr lang="zh-TW" altLang="en-US" dirty="0"/>
              <a:t>書號： </a:t>
            </a:r>
            <a:r>
              <a:rPr lang="en-US" altLang="zh-TW" dirty="0"/>
              <a:t>ACA014000</a:t>
            </a:r>
          </a:p>
          <a:p>
            <a:pPr marL="45720" indent="0">
              <a:buNone/>
            </a:pPr>
            <a:r>
              <a:rPr lang="zh-TW" altLang="en-US" dirty="0"/>
              <a:t>出版日： </a:t>
            </a:r>
            <a:r>
              <a:rPr lang="en-US" altLang="zh-TW" dirty="0"/>
              <a:t>2009/10/15</a:t>
            </a:r>
          </a:p>
          <a:p>
            <a:pPr marL="45720" indent="0">
              <a:buNone/>
            </a:pPr>
            <a:r>
              <a:rPr lang="zh-TW" altLang="en-US" dirty="0"/>
              <a:t>價格：  </a:t>
            </a:r>
            <a:r>
              <a:rPr lang="en-US" altLang="zh-TW" dirty="0"/>
              <a:t>299 </a:t>
            </a:r>
          </a:p>
          <a:p>
            <a:pPr marL="45720" indent="0">
              <a:buNone/>
            </a:pPr>
            <a:r>
              <a:rPr lang="zh-TW" altLang="en-US" dirty="0"/>
              <a:t>頁數： </a:t>
            </a:r>
            <a:r>
              <a:rPr lang="en-US" altLang="zh-TW" dirty="0"/>
              <a:t>492</a:t>
            </a:r>
          </a:p>
          <a:p>
            <a:pPr marL="45720" indent="0">
              <a:buNone/>
            </a:pPr>
            <a:r>
              <a:rPr lang="zh-TW" altLang="en-US" dirty="0"/>
              <a:t>色彩： 彩色 </a:t>
            </a:r>
            <a:endParaRPr lang="en-US" altLang="zh-TW" dirty="0"/>
          </a:p>
          <a:p>
            <a:pPr marL="45720" indent="0">
              <a:buNone/>
            </a:pPr>
            <a:r>
              <a:rPr lang="zh-TW" altLang="en-US" dirty="0"/>
              <a:t>光碟：  </a:t>
            </a:r>
            <a:r>
              <a:rPr lang="en-US" altLang="zh-TW" dirty="0"/>
              <a:t>DVD*1 </a:t>
            </a:r>
          </a:p>
          <a:p>
            <a:endParaRPr lang="zh-TW" altLang="en-US" dirty="0"/>
          </a:p>
        </p:txBody>
      </p:sp>
      <p:pic>
        <p:nvPicPr>
          <p:cNvPr id="8" name="內容版面配置區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286501" cy="4406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AF4AAFD-5F4D-4648-BA55-2BB261D5483F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3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跟我學</a:t>
            </a:r>
            <a:r>
              <a:rPr lang="en-US" altLang="zh-TW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Windows 7</a:t>
            </a:r>
            <a:endParaRPr lang="zh-TW" altLang="en-US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898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0000">
        <p14:honeycomb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6392756" y="1124744"/>
            <a:ext cx="2751244" cy="93610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工作更輕鬆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‧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生活更好玩，個人化你的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升級免煩惱：教您如何輕鬆升級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，快速熟悉全新的使用介面，硬體相容免煩惱。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功能全體驗：體驗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在檔案管理、視窗選單、影音媒體、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IE8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網頁、安全升級管控的全新功能。</a:t>
            </a:r>
          </a:p>
          <a:p>
            <a:endParaRPr lang="zh-TW" alt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06DDCD2-D90D-48F4-81BA-C814FC36D2CA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9" name="內容版面配置區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2016224" cy="27035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筆跡 3"/>
              <p14:cNvContentPartPr/>
              <p14:nvPr/>
            </p14:nvContentPartPr>
            <p14:xfrm>
              <a:off x="5366160" y="2725920"/>
              <a:ext cx="3035160" cy="43200"/>
            </p14:xfrm>
          </p:contentPart>
        </mc:Choice>
        <mc:Fallback>
          <p:pic>
            <p:nvPicPr>
              <p:cNvPr id="4" name="筆跡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50320" y="2662560"/>
                <a:ext cx="3066840" cy="17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筆跡 4"/>
              <p14:cNvContentPartPr/>
              <p14:nvPr/>
            </p14:nvContentPartPr>
            <p14:xfrm>
              <a:off x="5254920" y="4174920"/>
              <a:ext cx="2383560" cy="17280"/>
            </p14:xfrm>
          </p:contentPart>
        </mc:Choice>
        <mc:Fallback>
          <p:pic>
            <p:nvPicPr>
              <p:cNvPr id="5" name="筆跡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39080" y="4111200"/>
                <a:ext cx="2415240" cy="14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筆跡 9"/>
              <p14:cNvContentPartPr/>
              <p14:nvPr/>
            </p14:nvContentPartPr>
            <p14:xfrm>
              <a:off x="3840480" y="3137400"/>
              <a:ext cx="4714920" cy="1980720"/>
            </p14:xfrm>
          </p:contentPart>
        </mc:Choice>
        <mc:Fallback>
          <p:pic>
            <p:nvPicPr>
              <p:cNvPr id="10" name="筆跡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31120" y="3128040"/>
                <a:ext cx="4733640" cy="199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03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gallery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899592" y="1340768"/>
            <a:ext cx="3888432" cy="403244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400" dirty="0">
                <a:solidFill>
                  <a:srgbClr val="002060"/>
                </a:solidFill>
              </a:rPr>
              <a:t>作者： 志凌資訊顧問群 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書</a:t>
            </a:r>
            <a:r>
              <a:rPr lang="zh-TW" altLang="en-US" sz="2400" dirty="0">
                <a:solidFill>
                  <a:srgbClr val="002060"/>
                </a:solidFill>
              </a:rPr>
              <a:t>號： </a:t>
            </a:r>
            <a:r>
              <a:rPr lang="en-US" altLang="zh-TW" sz="2400" dirty="0" smtClean="0">
                <a:solidFill>
                  <a:srgbClr val="002060"/>
                </a:solidFill>
              </a:rPr>
              <a:t>ACA014600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出版</a:t>
            </a:r>
            <a:r>
              <a:rPr lang="zh-TW" altLang="en-US" sz="2400" dirty="0">
                <a:solidFill>
                  <a:srgbClr val="002060"/>
                </a:solidFill>
              </a:rPr>
              <a:t>日</a:t>
            </a:r>
            <a:r>
              <a:rPr lang="zh-TW" altLang="en-US" sz="2400" dirty="0" smtClean="0">
                <a:solidFill>
                  <a:srgbClr val="002060"/>
                </a:solidFill>
              </a:rPr>
              <a:t>：</a:t>
            </a:r>
            <a:r>
              <a:rPr lang="en-US" altLang="zh-TW" sz="2400" dirty="0" smtClean="0">
                <a:solidFill>
                  <a:srgbClr val="002060"/>
                </a:solidFill>
              </a:rPr>
              <a:t>2009/11/17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價格</a:t>
            </a:r>
            <a:r>
              <a:rPr lang="zh-TW" altLang="en-US" sz="2400" dirty="0">
                <a:solidFill>
                  <a:srgbClr val="002060"/>
                </a:solidFill>
              </a:rPr>
              <a:t>：  </a:t>
            </a:r>
            <a:r>
              <a:rPr lang="en-US" altLang="zh-TW" sz="2400" dirty="0">
                <a:solidFill>
                  <a:srgbClr val="002060"/>
                </a:solidFill>
              </a:rPr>
              <a:t>380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頁數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en-US" altLang="zh-TW" sz="2400" dirty="0" smtClean="0">
                <a:solidFill>
                  <a:srgbClr val="002060"/>
                </a:solidFill>
              </a:rPr>
              <a:t>464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色彩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zh-TW" altLang="en-US" sz="2400" dirty="0" smtClean="0">
                <a:solidFill>
                  <a:srgbClr val="002060"/>
                </a:solidFill>
              </a:rPr>
              <a:t>單色</a:t>
            </a:r>
            <a:endParaRPr lang="en-US" altLang="zh-TW" sz="2400" dirty="0" smtClean="0">
              <a:solidFill>
                <a:srgbClr val="002060"/>
              </a:solidFill>
            </a:endParaRP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光碟</a:t>
            </a:r>
            <a:r>
              <a:rPr lang="zh-TW" altLang="en-US" sz="2400" dirty="0">
                <a:solidFill>
                  <a:srgbClr val="002060"/>
                </a:solidFill>
              </a:rPr>
              <a:t>：  無 </a:t>
            </a:r>
            <a:endParaRPr lang="en-US" altLang="zh-TW" sz="2400" dirty="0" smtClean="0">
              <a:solidFill>
                <a:srgbClr val="002060"/>
              </a:solidFill>
            </a:endParaRPr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6"/>
            <a:ext cx="3055379" cy="37131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D1E7DD6-CC0E-4B80-80A1-48771DC9EEC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5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Windows 7</a:t>
            </a:r>
            <a:r>
              <a:rPr lang="zh-TW" altLang="en-US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系統密技．效能調校</a:t>
            </a:r>
          </a:p>
        </p:txBody>
      </p:sp>
    </p:spTree>
    <p:extLst>
      <p:ext uri="{BB962C8B-B14F-4D97-AF65-F5344CB8AC3E}">
        <p14:creationId xmlns:p14="http://schemas.microsoft.com/office/powerpoint/2010/main" val="42515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14:prism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0999" y="1719071"/>
            <a:ext cx="5415137" cy="4302217"/>
          </a:xfrm>
        </p:spPr>
        <p:txBody>
          <a:bodyPr>
            <a:normAutofit/>
          </a:bodyPr>
          <a:lstStyle/>
          <a:p>
            <a:pPr marL="531813" indent="-487363">
              <a:buBlip>
                <a:blip r:embed="rId3"/>
              </a:buBlip>
            </a:pPr>
            <a:r>
              <a:rPr lang="zh-TW" altLang="en-US" sz="2800" dirty="0" smtClean="0">
                <a:solidFill>
                  <a:srgbClr val="002060"/>
                </a:solidFill>
              </a:rPr>
              <a:t>輕鬆</a:t>
            </a:r>
            <a:r>
              <a:rPr lang="zh-TW" altLang="en-US" sz="2800" dirty="0">
                <a:solidFill>
                  <a:srgbClr val="002060"/>
                </a:solidFill>
              </a:rPr>
              <a:t>升級</a:t>
            </a:r>
            <a:r>
              <a:rPr lang="en-US" altLang="zh-TW" sz="2800" dirty="0">
                <a:solidFill>
                  <a:srgbClr val="002060"/>
                </a:solidFill>
              </a:rPr>
              <a:t>Windows </a:t>
            </a:r>
            <a:r>
              <a:rPr lang="en-US" altLang="zh-TW" sz="2800" dirty="0" smtClean="0">
                <a:solidFill>
                  <a:srgbClr val="002060"/>
                </a:solidFill>
              </a:rPr>
              <a:t>7</a:t>
            </a:r>
            <a:r>
              <a:rPr lang="zh-TW" altLang="en-US" sz="2800" dirty="0" smtClean="0">
                <a:solidFill>
                  <a:srgbClr val="002060"/>
                </a:solidFill>
              </a:rPr>
              <a:t>。</a:t>
            </a:r>
            <a:endParaRPr lang="en-US" altLang="zh-TW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提升系統潛能，發揮電腦最高</a:t>
            </a:r>
            <a:r>
              <a:rPr lang="zh-TW" altLang="en-US" sz="2800" dirty="0" smtClean="0">
                <a:solidFill>
                  <a:srgbClr val="002060"/>
                </a:solidFill>
              </a:rPr>
              <a:t>效率。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完整檔案備份教學，重要資料有</a:t>
            </a:r>
            <a:r>
              <a:rPr lang="zh-TW" altLang="en-US" sz="2800" dirty="0" smtClean="0">
                <a:solidFill>
                  <a:srgbClr val="002060"/>
                </a:solidFill>
              </a:rPr>
              <a:t>保障。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軟體移除及安裝、系統重灌輕鬆搞</a:t>
            </a:r>
            <a:r>
              <a:rPr lang="zh-TW" altLang="en-US" sz="2800" dirty="0" smtClean="0">
                <a:solidFill>
                  <a:srgbClr val="002060"/>
                </a:solidFill>
              </a:rPr>
              <a:t>定。</a:t>
            </a:r>
            <a:endParaRPr lang="zh-TW" altLang="en-US" sz="2800" dirty="0">
              <a:solidFill>
                <a:srgbClr val="002060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C88BF02-01DA-4EA2-8F4F-5972AAB09E0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670" y="309084"/>
            <a:ext cx="112856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內容版面配置區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9" y="2276872"/>
            <a:ext cx="2395181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834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0">
        <p14:doors dir="vert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427984" y="1844824"/>
            <a:ext cx="4330824" cy="4407408"/>
          </a:xfrm>
        </p:spPr>
        <p:txBody>
          <a:bodyPr/>
          <a:lstStyle/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作者： 志凌資訊顧問群 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書號：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ACA015100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出版日：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2010/01/26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價格： 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380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頁數：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404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色彩： 單色 </a:t>
            </a:r>
          </a:p>
          <a:p>
            <a:endParaRPr lang="zh-TW" altLang="en-US" dirty="0"/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2951343" cy="4015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igh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80D1EA-111B-4688-B817-341E9BC0142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跟我學</a:t>
            </a:r>
            <a:r>
              <a:rPr lang="en-US" altLang="zh-TW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Windows 7</a:t>
            </a:r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網路安全總管</a:t>
            </a:r>
          </a:p>
        </p:txBody>
      </p:sp>
    </p:spTree>
    <p:extLst>
      <p:ext uri="{BB962C8B-B14F-4D97-AF65-F5344CB8AC3E}">
        <p14:creationId xmlns:p14="http://schemas.microsoft.com/office/powerpoint/2010/main" val="72820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prism isInverted="1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Autofit/>
          </a:bodyPr>
          <a:lstStyle/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碟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檔案資料防護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密碼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的使用與管理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防毒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防駭安全設定</a:t>
            </a:r>
          </a:p>
          <a:p>
            <a:pPr marL="501650" indent="-457200">
              <a:buBlip>
                <a:blip r:embed="rId3"/>
              </a:buBlip>
            </a:pPr>
            <a:r>
              <a:rPr lang="en-US" altLang="zh-TW" sz="2400" dirty="0" smtClean="0">
                <a:solidFill>
                  <a:schemeClr val="bg2">
                    <a:lumMod val="50000"/>
                  </a:schemeClr>
                </a:solidFill>
              </a:rPr>
              <a:t>MSN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交談訊息加密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家庭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網路架設配置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無線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網路安裝使用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使用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遠端遙控協助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家長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電腦監護功能 </a:t>
            </a:r>
          </a:p>
          <a:p>
            <a:endParaRPr lang="zh-TW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EACCAE1-7CDE-4952-A41D-C58ADD3ECF34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307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384376" cy="291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8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0">
        <p14:warp dir="in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292080" y="1169774"/>
            <a:ext cx="3200400" cy="37124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文字套用開始動畫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文字套用結束動畫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自訂動畫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  <a:latin typeface="華康圓體 Std W3"/>
              <a:ea typeface="華康圓體 Std W3"/>
            </a:endParaRP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設定文字動畫效果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圖型物件的動畫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聲音效果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套用動畫路徑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時間的控制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套用動畫配置</a:t>
            </a:r>
          </a:p>
          <a:p>
            <a:endParaRPr lang="zh-TW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EA012B3-722D-4E41-BEFA-299345EFEEB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9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動畫效果</a:t>
            </a:r>
          </a:p>
        </p:txBody>
      </p:sp>
      <p:sp>
        <p:nvSpPr>
          <p:cNvPr id="21" name="圖案 20"/>
          <p:cNvSpPr/>
          <p:nvPr/>
        </p:nvSpPr>
        <p:spPr>
          <a:xfrm>
            <a:off x="1843778" y="3735400"/>
            <a:ext cx="2150514" cy="2150514"/>
          </a:xfrm>
          <a:prstGeom prst="gear9">
            <a:avLst>
              <a:gd name="adj1" fmla="val 10000"/>
              <a:gd name="adj2" fmla="val 1763"/>
            </a:avLst>
          </a:prstGeom>
          <a:solidFill>
            <a:srgbClr val="00B0F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6">
                <a:shade val="3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檢查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2" name="圖案 21"/>
          <p:cNvSpPr/>
          <p:nvPr/>
        </p:nvSpPr>
        <p:spPr>
          <a:xfrm>
            <a:off x="592570" y="3227097"/>
            <a:ext cx="1564010" cy="1564010"/>
          </a:xfrm>
          <a:prstGeom prst="gear6">
            <a:avLst>
              <a:gd name="adj1" fmla="val 15000"/>
              <a:gd name="adj2" fmla="val 3526"/>
            </a:avLst>
          </a:prstGeom>
          <a:solidFill>
            <a:schemeClr val="accent5">
              <a:lumMod val="75000"/>
            </a:schemeClr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3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執行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3" name="圖案 22"/>
          <p:cNvSpPr/>
          <p:nvPr/>
        </p:nvSpPr>
        <p:spPr>
          <a:xfrm rot="20700000">
            <a:off x="1554917" y="2158194"/>
            <a:ext cx="1532410" cy="1532410"/>
          </a:xfrm>
          <a:prstGeom prst="gear6">
            <a:avLst>
              <a:gd name="adj1" fmla="val 15000"/>
              <a:gd name="adj2" fmla="val 3526"/>
            </a:avLst>
          </a:prstGeom>
          <a:solidFill>
            <a:srgbClr val="92D05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2">
                <a:shade val="3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設計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4" name="圓形箭號"/>
          <p:cNvSpPr/>
          <p:nvPr/>
        </p:nvSpPr>
        <p:spPr>
          <a:xfrm>
            <a:off x="1675326" y="3412646"/>
            <a:ext cx="2752658" cy="2752658"/>
          </a:xfrm>
          <a:prstGeom prst="circularArrow">
            <a:avLst>
              <a:gd name="adj1" fmla="val 4687"/>
              <a:gd name="adj2" fmla="val 299029"/>
              <a:gd name="adj3" fmla="val 2509111"/>
              <a:gd name="adj4" fmla="val 15876557"/>
              <a:gd name="adj5" fmla="val 5469"/>
            </a:avLst>
          </a:prstGeom>
          <a:solidFill>
            <a:srgbClr val="9FB8CD">
              <a:hueOff val="0"/>
              <a:satOff val="0"/>
              <a:lumOff val="0"/>
              <a:alphaOff val="0"/>
            </a:srgbClr>
          </a:solidFill>
          <a:ln>
            <a:solidFill>
              <a:srgbClr val="00206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5" name="圖案 24"/>
          <p:cNvSpPr/>
          <p:nvPr/>
        </p:nvSpPr>
        <p:spPr>
          <a:xfrm>
            <a:off x="315587" y="2882260"/>
            <a:ext cx="1999978" cy="1999978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D2DA7A">
              <a:hueOff val="0"/>
              <a:satOff val="0"/>
              <a:lumOff val="0"/>
              <a:alphaOff val="0"/>
            </a:srgb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6" name="圓形箭號"/>
          <p:cNvSpPr/>
          <p:nvPr/>
        </p:nvSpPr>
        <p:spPr>
          <a:xfrm>
            <a:off x="1114113" y="1813655"/>
            <a:ext cx="2156379" cy="2156379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FADA7A">
              <a:hueOff val="0"/>
              <a:satOff val="0"/>
              <a:lumOff val="0"/>
              <a:alphaOff val="0"/>
            </a:srgbClr>
          </a:solidFill>
          <a:ln>
            <a:solidFill>
              <a:srgbClr val="92D05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</p:spTree>
    <p:extLst>
      <p:ext uri="{BB962C8B-B14F-4D97-AF65-F5344CB8AC3E}">
        <p14:creationId xmlns:p14="http://schemas.microsoft.com/office/powerpoint/2010/main" val="408290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0000">
        <p14:pan dir="u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1140</TotalTime>
  <Words>392</Words>
  <Application>Microsoft Office PowerPoint</Application>
  <PresentationFormat>如螢幕大小 (4:3)</PresentationFormat>
  <Paragraphs>104</Paragraphs>
  <Slides>10</Slides>
  <Notes>10</Notes>
  <HiddenSlides>0</HiddenSlides>
  <MMClips>2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  <vt:variant>
        <vt:lpstr>自訂放映</vt:lpstr>
      </vt:variant>
      <vt:variant>
        <vt:i4>2</vt:i4>
      </vt:variant>
    </vt:vector>
  </HeadingPairs>
  <TitlesOfParts>
    <vt:vector size="13" baseType="lpstr">
      <vt:lpstr>角度</vt:lpstr>
      <vt:lpstr>新書推薦</vt:lpstr>
      <vt:lpstr>簡報程序</vt:lpstr>
      <vt:lpstr>跟我學Windows 7</vt:lpstr>
      <vt:lpstr>本書簡介</vt:lpstr>
      <vt:lpstr>Windows 7系統密技．效能調校</vt:lpstr>
      <vt:lpstr>本書簡介</vt:lpstr>
      <vt:lpstr>跟我學Windows 7網路安全總管</vt:lpstr>
      <vt:lpstr>本書簡介</vt:lpstr>
      <vt:lpstr>動畫效果</vt:lpstr>
      <vt:lpstr>圖表動畫</vt:lpstr>
      <vt:lpstr>自訂放映-出版社</vt:lpstr>
      <vt:lpstr>自訂放映-學校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新書推薦</dc:title>
  <dc:creator>Windows 使用者</dc:creator>
  <cp:lastModifiedBy>admin</cp:lastModifiedBy>
  <cp:revision>111</cp:revision>
  <dcterms:created xsi:type="dcterms:W3CDTF">2010-03-05T06:14:23Z</dcterms:created>
  <dcterms:modified xsi:type="dcterms:W3CDTF">2010-03-16T08:05:50Z</dcterms:modified>
</cp:coreProperties>
</file>