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xlsx" ContentType="application/vnd.openxmlformats-officedocument.spreadsheetml.sheet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60" r:id="rId2"/>
    <p:sldId id="295" r:id="rId3"/>
    <p:sldId id="296" r:id="rId4"/>
    <p:sldId id="297" r:id="rId5"/>
    <p:sldId id="298" r:id="rId6"/>
    <p:sldId id="270" r:id="rId7"/>
    <p:sldId id="288" r:id="rId8"/>
    <p:sldId id="289" r:id="rId9"/>
    <p:sldId id="299" r:id="rId10"/>
    <p:sldId id="300" r:id="rId11"/>
    <p:sldId id="301" r:id="rId12"/>
  </p:sldIdLst>
  <p:sldSz cx="9144000" cy="5143500" type="screen16x9"/>
  <p:notesSz cx="6858000" cy="9144000"/>
  <p:defaultTextStyle>
    <a:defPPr>
      <a:defRPr lang="zh-TW"/>
    </a:defPPr>
    <a:lvl1pPr marL="0" algn="l" defTabSz="914400" rtl="0" eaLnBrk="1" latinLnBrk="0" hangingPunct="1">
      <a:defRPr lang="zh-TW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zh-TW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zh-TW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zh-TW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zh-TW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zh-TW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zh-TW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zh-TW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zh-TW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629" autoAdjust="0"/>
    <p:restoredTop sz="84444" autoAdjust="0"/>
  </p:normalViewPr>
  <p:slideViewPr>
    <p:cSldViewPr>
      <p:cViewPr>
        <p:scale>
          <a:sx n="60" d="100"/>
          <a:sy n="60" d="100"/>
        </p:scale>
        <p:origin x="-1170" y="-768"/>
      </p:cViewPr>
      <p:guideLst>
        <p:guide orient="horz" pos="1620"/>
        <p:guide orient="horz" pos="1560"/>
        <p:guide orient="horz" pos="2129"/>
        <p:guide pos="4889"/>
        <p:guide pos="2881"/>
        <p:guide pos="192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10" d="100"/>
        <a:sy n="110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3156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42"/>
    </mc:Choice>
    <mc:Fallback>
      <c:style val="42"/>
    </mc:Fallback>
  </mc:AlternateContent>
  <c:chart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數列 1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類別 1</c:v>
                </c:pt>
                <c:pt idx="1">
                  <c:v>類別 2</c:v>
                </c:pt>
                <c:pt idx="2">
                  <c:v>類別 3</c:v>
                </c:pt>
                <c:pt idx="3">
                  <c:v>類別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數列 2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類別 1</c:v>
                </c:pt>
                <c:pt idx="1">
                  <c:v>類別 2</c:v>
                </c:pt>
                <c:pt idx="2">
                  <c:v>類別 3</c:v>
                </c:pt>
                <c:pt idx="3">
                  <c:v>類別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數列 3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類別 1</c:v>
                </c:pt>
                <c:pt idx="1">
                  <c:v>類別 2</c:v>
                </c:pt>
                <c:pt idx="2">
                  <c:v>類別 3</c:v>
                </c:pt>
                <c:pt idx="3">
                  <c:v>類別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serLines/>
        <c:axId val="117052928"/>
        <c:axId val="117054464"/>
      </c:barChart>
      <c:catAx>
        <c:axId val="117052928"/>
        <c:scaling>
          <c:orientation val="minMax"/>
        </c:scaling>
        <c:delete val="0"/>
        <c:axPos val="b"/>
        <c:majorTickMark val="none"/>
        <c:minorTickMark val="none"/>
        <c:tickLblPos val="nextTo"/>
        <c:crossAx val="117054464"/>
        <c:crosses val="autoZero"/>
        <c:auto val="1"/>
        <c:lblAlgn val="ctr"/>
        <c:lblOffset val="100"/>
        <c:noMultiLvlLbl val="0"/>
      </c:catAx>
      <c:valAx>
        <c:axId val="117054464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117052928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zh-TW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TW"/>
  <c:roundedCorners val="0"/>
  <c:style val="2"/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bar"/>
        <c:grouping val="clustere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藍色產品</c:v>
                </c:pt>
              </c:strCache>
            </c:strRef>
          </c:tx>
          <c:invertIfNegative val="0"/>
          <c:cat>
            <c:numRef>
              <c:f>工作表1!$A$2:$A$5</c:f>
              <c:numCache>
                <c:formatCode>General</c:formatCode>
                <c:ptCount val="4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</c:numCache>
            </c:num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2</c:v>
                </c:pt>
                <c:pt idx="1">
                  <c:v>3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紅色產品</c:v>
                </c:pt>
              </c:strCache>
            </c:strRef>
          </c:tx>
          <c:invertIfNegative val="0"/>
          <c:cat>
            <c:numRef>
              <c:f>工作表1!$A$2:$A$5</c:f>
              <c:numCache>
                <c:formatCode>General</c:formatCode>
                <c:ptCount val="4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</c:numCache>
            </c:numRef>
          </c:cat>
          <c:val>
            <c:numRef>
              <c:f>工作表1!$C$2:$C$5</c:f>
              <c:numCache>
                <c:formatCode>General</c:formatCode>
                <c:ptCount val="4"/>
                <c:pt idx="0">
                  <c:v>2.4</c:v>
                </c:pt>
                <c:pt idx="1">
                  <c:v>4</c:v>
                </c:pt>
                <c:pt idx="2">
                  <c:v>4</c:v>
                </c:pt>
                <c:pt idx="3">
                  <c:v>6</c:v>
                </c:pt>
              </c:numCache>
            </c:numRef>
          </c:val>
        </c:ser>
        <c:ser>
          <c:idx val="2"/>
          <c:order val="2"/>
          <c:tx>
            <c:strRef>
              <c:f>工作表1!$D$1</c:f>
              <c:strCache>
                <c:ptCount val="1"/>
                <c:pt idx="0">
                  <c:v>綠色產品</c:v>
                </c:pt>
              </c:strCache>
            </c:strRef>
          </c:tx>
          <c:invertIfNegative val="0"/>
          <c:cat>
            <c:numRef>
              <c:f>工作表1!$A$2:$A$5</c:f>
              <c:numCache>
                <c:formatCode>General</c:formatCode>
                <c:ptCount val="4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</c:numCache>
            </c:numRef>
          </c:cat>
          <c:val>
            <c:numRef>
              <c:f>工作表1!$D$2:$D$5</c:f>
              <c:numCache>
                <c:formatCode>General</c:formatCode>
                <c:ptCount val="4"/>
                <c:pt idx="0">
                  <c:v>4.3</c:v>
                </c:pt>
                <c:pt idx="1">
                  <c:v>5</c:v>
                </c:pt>
                <c:pt idx="2">
                  <c:v>6</c:v>
                </c:pt>
                <c:pt idx="3">
                  <c:v>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52545536"/>
        <c:axId val="152551808"/>
        <c:axId val="0"/>
      </c:bar3DChart>
      <c:catAx>
        <c:axId val="15254553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zh-TW"/>
          </a:p>
        </c:txPr>
        <c:crossAx val="152551808"/>
        <c:crosses val="autoZero"/>
        <c:auto val="1"/>
        <c:lblAlgn val="ctr"/>
        <c:lblOffset val="100"/>
        <c:noMultiLvlLbl val="0"/>
      </c:catAx>
      <c:valAx>
        <c:axId val="152551808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152545536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 sz="1400"/>
          </a:pPr>
          <a:endParaRPr lang="zh-TW"/>
        </a:p>
      </c:txPr>
    </c:legend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zh-TW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latinLnBrk="0">
              <a:defRPr lang="zh-TW" sz="1200"/>
            </a:lvl1pPr>
          </a:lstStyle>
          <a:p>
            <a:endParaRPr lang="zh-TW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latinLnBrk="0">
              <a:defRPr lang="zh-TW" sz="1200"/>
            </a:lvl1pPr>
          </a:lstStyle>
          <a:p>
            <a:fld id="{BF329676-9C87-4D7C-944A-0DD307B2C7B1}" type="datetimeFigureOut">
              <a:rPr lang="en-US" altLang="zh-TW" smtClean="0"/>
              <a:t>3/15/2010</a:t>
            </a:fld>
            <a:endParaRPr lang="zh-TW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latinLnBrk="0">
              <a:defRPr lang="zh-TW" sz="1200"/>
            </a:lvl1pPr>
          </a:lstStyle>
          <a:p>
            <a:endParaRPr lang="zh-TW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latinLnBrk="0">
              <a:defRPr lang="zh-TW" sz="1200"/>
            </a:lvl1pPr>
          </a:lstStyle>
          <a:p>
            <a:fld id="{A696363B-7B8B-4E86-9185-97E5B0480ABF}" type="slidenum">
              <a:rPr lang="zh-TW" smtClean="0"/>
              <a:t>‹#›</a:t>
            </a:fld>
            <a:endParaRPr lang="zh-TW"/>
          </a:p>
        </p:txBody>
      </p:sp>
    </p:spTree>
    <p:extLst>
      <p:ext uri="{BB962C8B-B14F-4D97-AF65-F5344CB8AC3E}">
        <p14:creationId xmlns:p14="http://schemas.microsoft.com/office/powerpoint/2010/main" val="14037455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latinLnBrk="0">
              <a:defRPr lang="zh-TW" sz="1200"/>
            </a:lvl1pPr>
          </a:lstStyle>
          <a:p>
            <a:endParaRPr lang="zh-TW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latinLnBrk="0">
              <a:defRPr lang="zh-TW" sz="1200"/>
            </a:lvl1pPr>
          </a:lstStyle>
          <a:p>
            <a:fld id="{617238EB-1332-402A-89CC-5E06E40D1C9E}" type="datetimeFigureOut">
              <a:pPr/>
              <a:t>10/22/2009</a:t>
            </a:fld>
            <a:endParaRPr lang="zh-TW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/>
              <a:t>按一下以編輯母片文字樣式</a:t>
            </a:r>
          </a:p>
          <a:p>
            <a:pPr lvl="1"/>
            <a:r>
              <a:rPr lang="zh-TW"/>
              <a:t>第二層</a:t>
            </a:r>
          </a:p>
          <a:p>
            <a:pPr lvl="2"/>
            <a:r>
              <a:rPr lang="zh-TW"/>
              <a:t>第三層</a:t>
            </a:r>
          </a:p>
          <a:p>
            <a:pPr lvl="3"/>
            <a:r>
              <a:rPr lang="zh-TW"/>
              <a:t>第四層</a:t>
            </a:r>
          </a:p>
          <a:p>
            <a:pPr lvl="4"/>
            <a:r>
              <a:rPr lang="zh-TW"/>
              <a:t>第五層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latinLnBrk="0">
              <a:defRPr lang="zh-TW" sz="1200"/>
            </a:lvl1pPr>
          </a:lstStyle>
          <a:p>
            <a:endParaRPr lang="zh-TW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latinLnBrk="0">
              <a:defRPr lang="zh-TW" sz="1200"/>
            </a:lvl1pPr>
          </a:lstStyle>
          <a:p>
            <a:fld id="{FE8C02BD-617F-443A-9DC6-BE620467D6B3}" type="slidenum">
              <a:pPr/>
              <a:t>‹#›</a:t>
            </a:fld>
            <a:endParaRPr lang="zh-TW"/>
          </a:p>
        </p:txBody>
      </p:sp>
    </p:spTree>
    <p:extLst>
      <p:ext uri="{BB962C8B-B14F-4D97-AF65-F5344CB8AC3E}">
        <p14:creationId xmlns:p14="http://schemas.microsoft.com/office/powerpoint/2010/main" val="38930288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lang="zh-TW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zh-TW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zh-TW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zh-TW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zh-TW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zh-TW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zh-TW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zh-TW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zh-TW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zh-TW"/>
            </a:pPr>
            <a:r>
              <a:rPr lang="zh-TW" dirty="0" smtClean="0"/>
              <a:t>此範本屬於寬螢幕格式，並示範可以如何使用轉換、</a:t>
            </a:r>
            <a:r>
              <a:rPr lang="zh-TW" baseline="0" dirty="0" smtClean="0"/>
              <a:t> 動畫和多媒體設計來豐富簡報的內容。 </a:t>
            </a:r>
            <a:endParaRPr lang="zh-TW" dirty="0" smtClean="0"/>
          </a:p>
          <a:p>
            <a:endParaRPr lang="zh-TW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8C02BD-617F-443A-9DC6-BE620467D6B3}" type="slidenum">
              <a:rPr lang="zh-TW" smtClean="0"/>
              <a:pPr/>
              <a:t>1</a:t>
            </a:fld>
            <a:endParaRPr lang="zh-TW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8C02BD-617F-443A-9DC6-BE620467D6B3}" type="slidenum">
              <a:rPr lang="en-US" altLang="zh-TW" smtClean="0"/>
              <a:pPr/>
              <a:t>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272674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8C02BD-617F-443A-9DC6-BE620467D6B3}" type="slidenum">
              <a:rPr lang="en-US" altLang="zh-TW" smtClean="0"/>
              <a:pPr/>
              <a:t>6</a:t>
            </a:fld>
            <a:endParaRPr lang="zh-TW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zh-TW"/>
            </a:pPr>
            <a:endParaRPr lang="zh-TW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F40DFA-B482-4AD0-A536-856EB395CEAD}" type="slidenum">
              <a:rPr lang="en-US" altLang="zh-TW" smtClean="0"/>
              <a:pPr/>
              <a:t>7</a:t>
            </a:fld>
            <a:endParaRPr lang="zh-TW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F40DFA-B482-4AD0-A536-856EB395CEAD}" type="slidenum">
              <a:rPr lang="en-US" altLang="zh-TW" smtClean="0"/>
              <a:pPr/>
              <a:t>8</a:t>
            </a:fld>
            <a:endParaRPr lang="zh-TW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microsoft.com/office/2007/relationships/media" Target="../media/media2.wmv"/><Relationship Id="rId7" Type="http://schemas.openxmlformats.org/officeDocument/2006/relationships/slideMaster" Target="../slideMasters/slideMaster1.xml"/><Relationship Id="rId12" Type="http://schemas.openxmlformats.org/officeDocument/2006/relationships/image" Target="../media/image5.jpeg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6" Type="http://schemas.openxmlformats.org/officeDocument/2006/relationships/video" Target="../media/media3.wmv"/><Relationship Id="rId11" Type="http://schemas.openxmlformats.org/officeDocument/2006/relationships/image" Target="../media/image4.png"/><Relationship Id="rId5" Type="http://schemas.microsoft.com/office/2007/relationships/media" Target="../media/media3.wmv"/><Relationship Id="rId10" Type="http://schemas.openxmlformats.org/officeDocument/2006/relationships/image" Target="../media/image3.jpeg"/><Relationship Id="rId4" Type="http://schemas.openxmlformats.org/officeDocument/2006/relationships/video" Target="../media/media2.wmv"/><Relationship Id="rId9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Water_new.wmv"/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8"/>
          <a:srcRect l="-238" t="25119" r="-357" b="-637"/>
          <a:stretch/>
        </p:blipFill>
        <p:spPr>
          <a:xfrm>
            <a:off x="-1" y="10886"/>
            <a:ext cx="9198429" cy="5170713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Rectangle 7"/>
          <p:cNvSpPr/>
          <p:nvPr userDrawn="1"/>
        </p:nvSpPr>
        <p:spPr>
          <a:xfrm>
            <a:off x="3886200" y="0"/>
            <a:ext cx="4114800" cy="5143500"/>
          </a:xfrm>
          <a:prstGeom prst="rect">
            <a:avLst/>
          </a:prstGeom>
          <a:solidFill>
            <a:schemeClr val="tx2">
              <a:lumMod val="50000"/>
            </a:schemeClr>
          </a:solidFill>
          <a:ln w="38100">
            <a:noFill/>
          </a:ln>
          <a:effectLst>
            <a:outerShdw blurRad="901700" dir="2700000" algn="tl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zh-TW"/>
          </a:p>
        </p:txBody>
      </p:sp>
      <p:pic>
        <p:nvPicPr>
          <p:cNvPr id="9" name="GettyImages_sdd30005019vm_n.wmv">
            <a:hlinkClick r:id="" action="ppaction://media"/>
          </p:cNvPr>
          <p:cNvPicPr>
            <a:picLocks noChangeAspect="1"/>
          </p:cNvPicPr>
          <p:nvPr userDrawn="1"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 rotWithShape="1">
          <a:blip r:embed="rId9"/>
          <a:srcRect l="5841" r="3869"/>
          <a:stretch/>
        </p:blipFill>
        <p:spPr>
          <a:xfrm>
            <a:off x="4721087" y="375388"/>
            <a:ext cx="1997764" cy="14996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4443" y="375388"/>
            <a:ext cx="2255157" cy="150640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GettyImages_rlhoceanlife_058_n.wmv">
            <a:hlinkClick r:id="" action="ppaction://media"/>
          </p:cNvPr>
          <p:cNvPicPr>
            <a:picLocks noChangeAspect="1"/>
          </p:cNvPicPr>
          <p:nvPr userDrawn="1"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 rotWithShape="1">
          <a:blip r:embed="rId11" cstate="print"/>
          <a:srcRect l="-2"/>
          <a:stretch/>
        </p:blipFill>
        <p:spPr>
          <a:xfrm>
            <a:off x="-149088" y="375388"/>
            <a:ext cx="1997765" cy="14996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12"/>
          <a:srcRect/>
          <a:stretch>
            <a:fillRect/>
          </a:stretch>
        </p:blipFill>
        <p:spPr>
          <a:xfrm>
            <a:off x="7029114" y="375388"/>
            <a:ext cx="2231136" cy="150154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38638" y="2277269"/>
            <a:ext cx="3599132" cy="1102519"/>
          </a:xfrm>
        </p:spPr>
        <p:txBody>
          <a:bodyPr>
            <a:normAutofit/>
          </a:bodyPr>
          <a:lstStyle>
            <a:lvl1pPr algn="l" eaLnBrk="1" latinLnBrk="0" hangingPunct="1">
              <a:defRPr kumimoji="0" lang="zh-TW" sz="2500" b="1" cap="small" baseline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Constantia" pitchFamily="18" charset="0"/>
              </a:defRPr>
            </a:lvl1pPr>
          </a:lstStyle>
          <a:p>
            <a:pPr eaLnBrk="1" latinLnBrk="0" hangingPunct="1"/>
            <a:r>
              <a:rPr lang="zh-TW" altLang="en-US" smtClean="0"/>
              <a:t>按一下以編輯母片標題樣式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338637" y="3379788"/>
            <a:ext cx="3589405" cy="849312"/>
          </a:xfrm>
        </p:spPr>
        <p:txBody>
          <a:bodyPr>
            <a:normAutofit/>
          </a:bodyPr>
          <a:lstStyle>
            <a:lvl1pPr marL="0" indent="0" algn="l" eaLnBrk="1" latinLnBrk="0" hangingPunct="1">
              <a:buNone/>
              <a:defRPr kumimoji="0" lang="zh-TW" sz="1600">
                <a:solidFill>
                  <a:schemeClr val="bg1"/>
                </a:solidFill>
              </a:defRPr>
            </a:lvl1pPr>
            <a:lvl2pPr marL="457200" indent="0" algn="ctr" eaLnBrk="1" latinLnBrk="0" hangingPunct="1">
              <a:buNone/>
              <a:defRPr kumimoji="0" lang="zh-TW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eaLnBrk="1" latinLnBrk="0" hangingPunct="1">
              <a:buNone/>
              <a:defRPr kumimoji="0" lang="zh-TW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eaLnBrk="1" latinLnBrk="0" hangingPunct="1">
              <a:buNone/>
              <a:defRPr kumimoji="0" lang="zh-TW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eaLnBrk="1" latinLnBrk="0" hangingPunct="1">
              <a:buNone/>
              <a:defRPr kumimoji="0" lang="zh-TW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eaLnBrk="1" latinLnBrk="0" hangingPunct="1">
              <a:buNone/>
              <a:defRPr kumimoji="0" lang="zh-TW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eaLnBrk="1" latinLnBrk="0" hangingPunct="1">
              <a:buNone/>
              <a:defRPr kumimoji="0" lang="zh-TW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eaLnBrk="1" latinLnBrk="0" hangingPunct="1">
              <a:buNone/>
              <a:defRPr kumimoji="0" lang="zh-TW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eaLnBrk="1" latinLnBrk="0" hangingPunct="1">
              <a:buNone/>
              <a:defRPr kumimoji="0" lang="zh-TW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eaLnBrk="1" latinLnBrk="0" hangingPunct="1"/>
            <a:r>
              <a:rPr lang="zh-TW" altLang="en-US" smtClean="0"/>
              <a:t>按一下以編輯母片副標題樣式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17505-E79A-4CE3-955B-46529E59C72C}" type="datetimeFigureOut">
              <a:pPr/>
              <a:t>10/22/2009</a:t>
            </a:fld>
            <a:endParaRPr kumimoji="0" lang="zh-T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T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284DC-B054-45EA-B030-034005E6E510}" type="slidenum">
              <a:pPr/>
              <a:t>‹#›</a:t>
            </a:fld>
            <a:endParaRPr kumimoji="0" lang="zh-TW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4833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0833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5507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5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video>
            <p:video>
              <p:cMediaNode>
                <p:cTn id="16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  <p:video>
              <p:cMediaNode vol="80000">
                <p:cTn id="17" repeatCount="indefinite" fill="hold" display="0">
                  <p:stCondLst>
                    <p:cond delay="indefinite"/>
                  </p:stCondLst>
                </p:cTn>
                <p:tgtEl>
                  <p:spTgt spid="13"/>
                </p:tgtEl>
              </p:cMediaNode>
            </p:video>
          </p:childTnLst>
        </p:cTn>
      </p:par>
    </p:tnLst>
    <p:bldLst>
      <p:bldP spid="8" grpId="0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17505-E79A-4CE3-955B-46529E59C72C}" type="datetimeFigureOut">
              <a:pPr/>
              <a:t>10/22/2009</a:t>
            </a:fld>
            <a:endParaRPr kumimoji="0" lang="zh-TW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TW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284DC-B054-45EA-B030-034005E6E510}" type="slidenum">
              <a:pPr/>
              <a:t>‹#›</a:t>
            </a:fld>
            <a:endParaRPr kumimoji="0" lang="zh-TW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457199"/>
            <a:ext cx="3008313" cy="619125"/>
          </a:xfrm>
        </p:spPr>
        <p:txBody>
          <a:bodyPr anchor="b">
            <a:noAutofit/>
          </a:bodyPr>
          <a:lstStyle>
            <a:lvl1pPr algn="l" eaLnBrk="1" latinLnBrk="0" hangingPunct="1">
              <a:defRPr kumimoji="0" lang="zh-TW" sz="2000" b="1" kern="1200" cap="small" baseline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Constantia" pitchFamily="18" charset="0"/>
                <a:ea typeface="+mj-ea"/>
                <a:cs typeface="+mj-cs"/>
              </a:defRPr>
            </a:lvl1pPr>
          </a:lstStyle>
          <a:p>
            <a:pPr eaLnBrk="1" latinLnBrk="0" hangingPunct="1"/>
            <a:r>
              <a:rPr lang="zh-TW" altLang="en-US" smtClean="0"/>
              <a:t>按一下以編輯母片標題樣式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466928"/>
            <a:ext cx="5111750" cy="4127695"/>
          </a:xfrm>
        </p:spPr>
        <p:txBody>
          <a:bodyPr>
            <a:normAutofit/>
          </a:bodyPr>
          <a:lstStyle>
            <a:lvl1pPr eaLnBrk="1" latinLnBrk="0" hangingPunct="1">
              <a:defRPr kumimoji="0" lang="zh-TW" sz="2800"/>
            </a:lvl1pPr>
            <a:lvl2pPr eaLnBrk="1" latinLnBrk="0" hangingPunct="1">
              <a:defRPr kumimoji="0" lang="zh-TW" sz="2400"/>
            </a:lvl2pPr>
            <a:lvl3pPr eaLnBrk="1" latinLnBrk="0" hangingPunct="1">
              <a:defRPr kumimoji="0" lang="zh-TW" sz="2000"/>
            </a:lvl3pPr>
            <a:lvl4pPr eaLnBrk="1" latinLnBrk="0" hangingPunct="1">
              <a:defRPr kumimoji="0" lang="zh-TW" sz="1800"/>
            </a:lvl4pPr>
            <a:lvl5pPr eaLnBrk="1" latinLnBrk="0" hangingPunct="1">
              <a:defRPr kumimoji="0" lang="zh-TW" sz="1800"/>
            </a:lvl5pPr>
            <a:lvl6pPr eaLnBrk="1" latinLnBrk="0" hangingPunct="1">
              <a:defRPr kumimoji="0" lang="zh-TW" sz="2000"/>
            </a:lvl6pPr>
            <a:lvl7pPr eaLnBrk="1" latinLnBrk="0" hangingPunct="1">
              <a:defRPr kumimoji="0" lang="zh-TW" sz="2000"/>
            </a:lvl7pPr>
            <a:lvl8pPr eaLnBrk="1" latinLnBrk="0" hangingPunct="1">
              <a:defRPr kumimoji="0" lang="zh-TW" sz="2000"/>
            </a:lvl8pPr>
            <a:lvl9pPr eaLnBrk="1" latinLnBrk="0" hangingPunct="1">
              <a:defRPr kumimoji="0" lang="zh-TW" sz="2000"/>
            </a:lvl9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 eaLnBrk="1" latinLnBrk="0" hangingPunct="1">
              <a:buNone/>
              <a:defRPr kumimoji="0" lang="zh-TW" sz="1400"/>
            </a:lvl1pPr>
            <a:lvl2pPr marL="457200" indent="0" eaLnBrk="1" latinLnBrk="0" hangingPunct="1">
              <a:buNone/>
              <a:defRPr kumimoji="0" lang="zh-TW" sz="1200"/>
            </a:lvl2pPr>
            <a:lvl3pPr marL="914400" indent="0" eaLnBrk="1" latinLnBrk="0" hangingPunct="1">
              <a:buNone/>
              <a:defRPr kumimoji="0" lang="zh-TW" sz="1000"/>
            </a:lvl3pPr>
            <a:lvl4pPr marL="1371600" indent="0" eaLnBrk="1" latinLnBrk="0" hangingPunct="1">
              <a:buNone/>
              <a:defRPr kumimoji="0" lang="zh-TW" sz="900"/>
            </a:lvl4pPr>
            <a:lvl5pPr marL="1828800" indent="0" eaLnBrk="1" latinLnBrk="0" hangingPunct="1">
              <a:buNone/>
              <a:defRPr kumimoji="0" lang="zh-TW" sz="900"/>
            </a:lvl5pPr>
            <a:lvl6pPr marL="2286000" indent="0" eaLnBrk="1" latinLnBrk="0" hangingPunct="1">
              <a:buNone/>
              <a:defRPr kumimoji="0" lang="zh-TW" sz="900"/>
            </a:lvl6pPr>
            <a:lvl7pPr marL="2743200" indent="0" eaLnBrk="1" latinLnBrk="0" hangingPunct="1">
              <a:buNone/>
              <a:defRPr kumimoji="0" lang="zh-TW" sz="900"/>
            </a:lvl7pPr>
            <a:lvl8pPr marL="3200400" indent="0" eaLnBrk="1" latinLnBrk="0" hangingPunct="1">
              <a:buNone/>
              <a:defRPr kumimoji="0" lang="zh-TW" sz="900"/>
            </a:lvl8pPr>
            <a:lvl9pPr marL="3657600" indent="0" eaLnBrk="1" latinLnBrk="0" hangingPunct="1">
              <a:buNone/>
              <a:defRPr kumimoji="0" lang="zh-TW" sz="900"/>
            </a:lvl9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17505-E79A-4CE3-955B-46529E59C72C}" type="datetimeFigureOut">
              <a:pPr/>
              <a:t>10/22/2009</a:t>
            </a:fld>
            <a:endParaRPr kumimoji="0" lang="zh-TW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TW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284DC-B054-45EA-B030-034005E6E510}" type="slidenum">
              <a:pPr/>
              <a:t>‹#›</a:t>
            </a:fld>
            <a:endParaRPr kumimoji="0" lang="zh-TW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>
            <a:normAutofit/>
          </a:bodyPr>
          <a:lstStyle>
            <a:lvl1pPr algn="l" eaLnBrk="1" latinLnBrk="0" hangingPunct="1">
              <a:defRPr kumimoji="0" lang="zh-TW" sz="1900" b="1" cap="small" baseline="0">
                <a:solidFill>
                  <a:schemeClr val="bg1"/>
                </a:solidFill>
                <a:latin typeface="Constantia" pitchFamily="18" charset="0"/>
              </a:defRPr>
            </a:lvl1pPr>
          </a:lstStyle>
          <a:p>
            <a:pPr eaLnBrk="1" latinLnBrk="0" hangingPunct="1"/>
            <a:r>
              <a:rPr lang="zh-TW" altLang="en-US" smtClean="0"/>
              <a:t>按一下以編輯母片標題樣式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 eaLnBrk="1" latinLnBrk="0" hangingPunct="1">
              <a:buNone/>
              <a:defRPr kumimoji="0" lang="zh-TW" sz="3200"/>
            </a:lvl1pPr>
            <a:lvl2pPr marL="457200" indent="0" eaLnBrk="1" latinLnBrk="0" hangingPunct="1">
              <a:buNone/>
              <a:defRPr kumimoji="0" lang="zh-TW" sz="2800"/>
            </a:lvl2pPr>
            <a:lvl3pPr marL="914400" indent="0" eaLnBrk="1" latinLnBrk="0" hangingPunct="1">
              <a:buNone/>
              <a:defRPr kumimoji="0" lang="zh-TW" sz="2400"/>
            </a:lvl3pPr>
            <a:lvl4pPr marL="1371600" indent="0" eaLnBrk="1" latinLnBrk="0" hangingPunct="1">
              <a:buNone/>
              <a:defRPr kumimoji="0" lang="zh-TW" sz="2000"/>
            </a:lvl4pPr>
            <a:lvl5pPr marL="1828800" indent="0" eaLnBrk="1" latinLnBrk="0" hangingPunct="1">
              <a:buNone/>
              <a:defRPr kumimoji="0" lang="zh-TW" sz="2000"/>
            </a:lvl5pPr>
            <a:lvl6pPr marL="2286000" indent="0" eaLnBrk="1" latinLnBrk="0" hangingPunct="1">
              <a:buNone/>
              <a:defRPr kumimoji="0" lang="zh-TW" sz="2000"/>
            </a:lvl6pPr>
            <a:lvl7pPr marL="2743200" indent="0" eaLnBrk="1" latinLnBrk="0" hangingPunct="1">
              <a:buNone/>
              <a:defRPr kumimoji="0" lang="zh-TW" sz="2000"/>
            </a:lvl7pPr>
            <a:lvl8pPr marL="3200400" indent="0" eaLnBrk="1" latinLnBrk="0" hangingPunct="1">
              <a:buNone/>
              <a:defRPr kumimoji="0" lang="zh-TW" sz="2000"/>
            </a:lvl8pPr>
            <a:lvl9pPr marL="3657600" indent="0" eaLnBrk="1" latinLnBrk="0" hangingPunct="1">
              <a:buNone/>
              <a:defRPr kumimoji="0" lang="zh-TW" sz="2000"/>
            </a:lvl9pPr>
          </a:lstStyle>
          <a:p>
            <a:pPr eaLnBrk="1" latinLnBrk="0" hangingPunct="1"/>
            <a:r>
              <a:rPr lang="zh-TW" altLang="en-US" smtClean="0"/>
              <a:t>按一下圖示以新增圖片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499084"/>
          </a:xfrm>
        </p:spPr>
        <p:txBody>
          <a:bodyPr>
            <a:normAutofit/>
          </a:bodyPr>
          <a:lstStyle>
            <a:lvl1pPr marL="0" indent="0" eaLnBrk="1" latinLnBrk="0" hangingPunct="1">
              <a:buNone/>
              <a:defRPr kumimoji="0" lang="zh-TW" sz="1200"/>
            </a:lvl1pPr>
            <a:lvl2pPr marL="457200" indent="0" eaLnBrk="1" latinLnBrk="0" hangingPunct="1">
              <a:buNone/>
              <a:defRPr kumimoji="0" lang="zh-TW" sz="1200"/>
            </a:lvl2pPr>
            <a:lvl3pPr marL="914400" indent="0" eaLnBrk="1" latinLnBrk="0" hangingPunct="1">
              <a:buNone/>
              <a:defRPr kumimoji="0" lang="zh-TW" sz="1000"/>
            </a:lvl3pPr>
            <a:lvl4pPr marL="1371600" indent="0" eaLnBrk="1" latinLnBrk="0" hangingPunct="1">
              <a:buNone/>
              <a:defRPr kumimoji="0" lang="zh-TW" sz="900"/>
            </a:lvl4pPr>
            <a:lvl5pPr marL="1828800" indent="0" eaLnBrk="1" latinLnBrk="0" hangingPunct="1">
              <a:buNone/>
              <a:defRPr kumimoji="0" lang="zh-TW" sz="900"/>
            </a:lvl5pPr>
            <a:lvl6pPr marL="2286000" indent="0" eaLnBrk="1" latinLnBrk="0" hangingPunct="1">
              <a:buNone/>
              <a:defRPr kumimoji="0" lang="zh-TW" sz="900"/>
            </a:lvl6pPr>
            <a:lvl7pPr marL="2743200" indent="0" eaLnBrk="1" latinLnBrk="0" hangingPunct="1">
              <a:buNone/>
              <a:defRPr kumimoji="0" lang="zh-TW" sz="900"/>
            </a:lvl7pPr>
            <a:lvl8pPr marL="3200400" indent="0" eaLnBrk="1" latinLnBrk="0" hangingPunct="1">
              <a:buNone/>
              <a:defRPr kumimoji="0" lang="zh-TW" sz="900"/>
            </a:lvl8pPr>
            <a:lvl9pPr marL="3657600" indent="0" eaLnBrk="1" latinLnBrk="0" hangingPunct="1">
              <a:buNone/>
              <a:defRPr kumimoji="0" lang="zh-TW" sz="900"/>
            </a:lvl9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17505-E79A-4CE3-955B-46529E59C72C}" type="datetimeFigureOut">
              <a:pPr/>
              <a:t>10/22/2009</a:t>
            </a:fld>
            <a:endParaRPr kumimoji="0" lang="zh-TW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TW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284DC-B054-45EA-B030-034005E6E510}" type="slidenum">
              <a:pPr/>
              <a:t>‹#›</a:t>
            </a:fld>
            <a:endParaRPr kumimoji="0" lang="zh-TW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eaLnBrk="1" latinLnBrk="0" hangingPunct="1">
              <a:defRPr kumimoji="0" lang="zh-TW" sz="2500" b="1" cap="small" baseline="0">
                <a:latin typeface="Constantia" pitchFamily="18" charset="0"/>
              </a:defRPr>
            </a:lvl1pPr>
          </a:lstStyle>
          <a:p>
            <a:pPr eaLnBrk="1" latinLnBrk="0" hangingPunct="1"/>
            <a:r>
              <a:rPr lang="zh-TW" altLang="en-US" smtClean="0"/>
              <a:t>按一下以編輯母片標題樣式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17505-E79A-4CE3-955B-46529E59C72C}" type="datetimeFigureOut">
              <a:pPr/>
              <a:t>10/22/2009</a:t>
            </a:fld>
            <a:endParaRPr kumimoji="0" lang="zh-T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T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284DC-B054-45EA-B030-034005E6E510}" type="slidenum">
              <a:pPr/>
              <a:t>‹#›</a:t>
            </a:fld>
            <a:endParaRPr kumimoji="0" lang="zh-TW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447471"/>
            <a:ext cx="2057400" cy="4147151"/>
          </a:xfrm>
        </p:spPr>
        <p:txBody>
          <a:bodyPr vert="eaVert">
            <a:normAutofit/>
          </a:bodyPr>
          <a:lstStyle>
            <a:lvl1pPr eaLnBrk="1" latinLnBrk="0" hangingPunct="1">
              <a:defRPr kumimoji="0" lang="zh-TW" sz="2400" b="1" cap="small" baseline="0">
                <a:latin typeface="Constantia" pitchFamily="18" charset="0"/>
              </a:defRPr>
            </a:lvl1pPr>
          </a:lstStyle>
          <a:p>
            <a:pPr eaLnBrk="1" latinLnBrk="0" hangingPunct="1"/>
            <a:r>
              <a:rPr lang="zh-TW" altLang="en-US" smtClean="0"/>
              <a:t>按一下以編輯母片標題樣式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447471"/>
            <a:ext cx="6019800" cy="4147151"/>
          </a:xfrm>
        </p:spPr>
        <p:txBody>
          <a:bodyPr vert="eaVert"/>
          <a:lstStyle>
            <a:lvl1pPr eaLnBrk="1" latinLnBrk="0" hangingPunct="1">
              <a:defRPr kumimoji="0" lang="zh-TW" sz="1600"/>
            </a:lvl1pPr>
            <a:lvl2pPr eaLnBrk="1" latinLnBrk="0" hangingPunct="1">
              <a:defRPr kumimoji="0" lang="zh-TW" sz="1400"/>
            </a:lvl2pPr>
            <a:lvl3pPr eaLnBrk="1" latinLnBrk="0" hangingPunct="1">
              <a:defRPr kumimoji="0" lang="zh-TW" sz="1200"/>
            </a:lvl3pPr>
            <a:lvl4pPr eaLnBrk="1" latinLnBrk="0" hangingPunct="1">
              <a:defRPr kumimoji="0" lang="zh-TW" sz="1100"/>
            </a:lvl4pPr>
            <a:lvl5pPr eaLnBrk="1" latinLnBrk="0" hangingPunct="1">
              <a:defRPr kumimoji="0" lang="zh-TW" sz="1100"/>
            </a:lvl5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17505-E79A-4CE3-955B-46529E59C72C}" type="datetimeFigureOut">
              <a:pPr/>
              <a:t>10/22/2009</a:t>
            </a:fld>
            <a:endParaRPr kumimoji="0" lang="zh-T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T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284DC-B054-45EA-B030-034005E6E510}" type="slidenum">
              <a:pPr/>
              <a:t>‹#›</a:t>
            </a:fld>
            <a:endParaRPr kumimoji="0" lang="zh-TW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: 靜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5710"/>
            <a:ext cx="8229600" cy="633514"/>
          </a:xfrm>
        </p:spPr>
        <p:txBody>
          <a:bodyPr anchor="ctr" anchorCtr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kumimoji="0" lang="zh-TW" sz="2500" b="1" kern="1200" cap="small" baseline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Constantia" pitchFamily="18" charset="0"/>
                <a:ea typeface="+mj-ea"/>
                <a:cs typeface="+mj-cs"/>
              </a:defRPr>
            </a:lvl1pPr>
          </a:lstStyle>
          <a:p>
            <a:pPr eaLnBrk="1" latinLnBrk="0" hangingPunct="1"/>
            <a:r>
              <a:rPr lang="zh-TW" altLang="en-US" smtClean="0"/>
              <a:t>按一下以編輯母片標題樣式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 eaLnBrk="1" latinLnBrk="0" hangingPunct="1">
              <a:defRPr kumimoji="0" lang="zh-TW" sz="1800">
                <a:latin typeface="+mn-lt"/>
                <a:cs typeface="Tahoma" pitchFamily="34" charset="0"/>
              </a:defRPr>
            </a:lvl1pPr>
            <a:lvl2pPr eaLnBrk="1" latinLnBrk="0" hangingPunct="1">
              <a:defRPr kumimoji="0" lang="zh-TW" sz="1600">
                <a:latin typeface="+mn-lt"/>
                <a:cs typeface="Tahoma" pitchFamily="34" charset="0"/>
              </a:defRPr>
            </a:lvl2pPr>
            <a:lvl3pPr eaLnBrk="1" latinLnBrk="0" hangingPunct="1">
              <a:defRPr kumimoji="0" lang="zh-TW" sz="1400">
                <a:latin typeface="+mn-lt"/>
                <a:cs typeface="Tahoma" pitchFamily="34" charset="0"/>
              </a:defRPr>
            </a:lvl3pPr>
            <a:lvl4pPr eaLnBrk="1" latinLnBrk="0" hangingPunct="1">
              <a:defRPr kumimoji="0" lang="zh-TW" sz="1200">
                <a:latin typeface="+mn-lt"/>
                <a:cs typeface="Tahoma" pitchFamily="34" charset="0"/>
              </a:defRPr>
            </a:lvl4pPr>
            <a:lvl5pPr eaLnBrk="1" latinLnBrk="0" hangingPunct="1">
              <a:defRPr kumimoji="0" lang="zh-TW" sz="1200">
                <a:latin typeface="+mn-lt"/>
                <a:cs typeface="Tahoma" pitchFamily="34" charset="0"/>
              </a:defRPr>
            </a:lvl5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17505-E79A-4CE3-955B-46529E59C72C}" type="datetimeFigureOut">
              <a:pPr/>
              <a:t>10/22/2009</a:t>
            </a:fld>
            <a:endParaRPr kumimoji="0" lang="zh-T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T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284DC-B054-45EA-B030-034005E6E510}" type="slidenum">
              <a:pPr/>
              <a:t>‹#›</a:t>
            </a:fld>
            <a:endParaRPr kumimoji="0" lang="zh-TW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標題及物件: 提要欄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914400" y="0"/>
            <a:ext cx="8229600" cy="5143500"/>
          </a:xfrm>
          <a:prstGeom prst="rect">
            <a:avLst/>
          </a:prstGeom>
          <a:solidFill>
            <a:schemeClr val="tx2">
              <a:lumMod val="50000"/>
            </a:schemeClr>
          </a:solidFill>
          <a:effectLst>
            <a:outerShdw blurRad="1028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zh-TW"/>
          </a:p>
        </p:txBody>
      </p:sp>
      <p:cxnSp>
        <p:nvCxnSpPr>
          <p:cNvPr id="8" name="Straight Connector 7"/>
          <p:cNvCxnSpPr/>
          <p:nvPr userDrawn="1"/>
        </p:nvCxnSpPr>
        <p:spPr>
          <a:xfrm rot="5400000">
            <a:off x="-1595899" y="2571750"/>
            <a:ext cx="51435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8136" y="293835"/>
            <a:ext cx="7548664" cy="633514"/>
          </a:xfrm>
        </p:spPr>
        <p:txBody>
          <a:bodyPr anchor="ctr" anchorCtr="0">
            <a:normAutofit/>
          </a:bodyPr>
          <a:lstStyle>
            <a:lvl1pPr algn="l" eaLnBrk="1" latinLnBrk="0" hangingPunct="1">
              <a:defRPr kumimoji="0" lang="zh-TW" sz="2500" b="1" kern="1200" cap="small" baseline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Constantia" pitchFamily="18" charset="0"/>
                <a:ea typeface="+mj-ea"/>
                <a:cs typeface="+mj-cs"/>
              </a:defRPr>
            </a:lvl1pPr>
          </a:lstStyle>
          <a:p>
            <a:pPr eaLnBrk="1" latinLnBrk="0" hangingPunct="1"/>
            <a:r>
              <a:rPr lang="zh-TW" altLang="en-US" smtClean="0"/>
              <a:t>按一下以編輯母片標題樣式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38136" y="1045029"/>
            <a:ext cx="7548664" cy="3410239"/>
          </a:xfrm>
        </p:spPr>
        <p:txBody>
          <a:bodyPr>
            <a:normAutofit/>
          </a:bodyPr>
          <a:lstStyle>
            <a:lvl1pPr eaLnBrk="1" latinLnBrk="0" hangingPunct="1">
              <a:defRPr kumimoji="0" lang="zh-TW" sz="1800">
                <a:latin typeface="+mn-lt"/>
                <a:cs typeface="Tahoma" pitchFamily="34" charset="0"/>
              </a:defRPr>
            </a:lvl1pPr>
            <a:lvl2pPr eaLnBrk="1" latinLnBrk="0" hangingPunct="1">
              <a:defRPr kumimoji="0" lang="zh-TW" sz="1600">
                <a:latin typeface="+mn-lt"/>
                <a:cs typeface="Tahoma" pitchFamily="34" charset="0"/>
              </a:defRPr>
            </a:lvl2pPr>
            <a:lvl3pPr eaLnBrk="1" latinLnBrk="0" hangingPunct="1">
              <a:defRPr kumimoji="0" lang="zh-TW" sz="1400">
                <a:latin typeface="+mn-lt"/>
                <a:cs typeface="Tahoma" pitchFamily="34" charset="0"/>
              </a:defRPr>
            </a:lvl3pPr>
            <a:lvl4pPr eaLnBrk="1" latinLnBrk="0" hangingPunct="1">
              <a:defRPr kumimoji="0" lang="zh-TW" sz="1200">
                <a:latin typeface="+mn-lt"/>
                <a:cs typeface="Tahoma" pitchFamily="34" charset="0"/>
              </a:defRPr>
            </a:lvl4pPr>
            <a:lvl5pPr eaLnBrk="1" latinLnBrk="0" hangingPunct="1">
              <a:defRPr kumimoji="0" lang="zh-TW" sz="1200">
                <a:latin typeface="+mn-lt"/>
                <a:cs typeface="Tahoma" pitchFamily="34" charset="0"/>
              </a:defRPr>
            </a:lvl5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28738" y="4776836"/>
            <a:ext cx="2133600" cy="273844"/>
          </a:xfrm>
        </p:spPr>
        <p:txBody>
          <a:bodyPr/>
          <a:lstStyle/>
          <a:p>
            <a:fld id="{0C817505-E79A-4CE3-955B-46529E59C72C}" type="datetimeFigureOut">
              <a:pPr/>
              <a:t>10/22/2009</a:t>
            </a:fld>
            <a:endParaRPr kumimoji="0" lang="zh-T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428228" y="4776836"/>
            <a:ext cx="2895600" cy="273844"/>
          </a:xfrm>
        </p:spPr>
        <p:txBody>
          <a:bodyPr/>
          <a:lstStyle/>
          <a:p>
            <a:endParaRPr kumimoji="0" lang="zh-T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89717" y="4776836"/>
            <a:ext cx="2133600" cy="273844"/>
          </a:xfrm>
        </p:spPr>
        <p:txBody>
          <a:bodyPr/>
          <a:lstStyle/>
          <a:p>
            <a:fld id="{4D8284DC-B054-45EA-B030-034005E6E510}" type="slidenum">
              <a:pPr/>
              <a:t>‹#›</a:t>
            </a:fld>
            <a:endParaRPr kumimoji="0" lang="zh-TW"/>
          </a:p>
        </p:txBody>
      </p:sp>
      <p:pic>
        <p:nvPicPr>
          <p:cNvPr id="11" name="Water_new.wmv"/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l="-238" t="25119" r="89566" b="-637"/>
          <a:stretch/>
        </p:blipFill>
        <p:spPr>
          <a:xfrm>
            <a:off x="0" y="10886"/>
            <a:ext cx="975852" cy="51707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5507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video>
          </p:childTnLst>
        </p:cTn>
      </p:par>
    </p:tnLst>
    <p:bldLst>
      <p:bldP spid="7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標題及物件: 完整視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Water_new.wmv"/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l="-238" t="25119" r="-357" b="-637"/>
          <a:stretch/>
        </p:blipFill>
        <p:spPr>
          <a:xfrm>
            <a:off x="-1" y="10886"/>
            <a:ext cx="9198429" cy="5170713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5710"/>
            <a:ext cx="8229600" cy="633514"/>
          </a:xfrm>
        </p:spPr>
        <p:txBody>
          <a:bodyPr anchor="ctr" anchorCtr="0">
            <a:normAutofit/>
          </a:bodyPr>
          <a:lstStyle>
            <a:lvl1pPr algn="l" eaLnBrk="1" latinLnBrk="0" hangingPunct="1">
              <a:defRPr kumimoji="0" lang="zh-TW" sz="2500" b="1" kern="1200" cap="small" baseline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Constantia" pitchFamily="18" charset="0"/>
                <a:ea typeface="+mj-ea"/>
                <a:cs typeface="+mj-cs"/>
              </a:defRPr>
            </a:lvl1pPr>
          </a:lstStyle>
          <a:p>
            <a:pPr eaLnBrk="1" latinLnBrk="0" hangingPunct="1"/>
            <a:r>
              <a:rPr lang="zh-TW" altLang="en-US" smtClean="0"/>
              <a:t>按一下以編輯母片標題樣式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 eaLnBrk="1" latinLnBrk="0" hangingPunct="1">
              <a:defRPr kumimoji="0" lang="zh-TW" sz="1800">
                <a:latin typeface="+mn-lt"/>
                <a:cs typeface="Tahoma" pitchFamily="34" charset="0"/>
              </a:defRPr>
            </a:lvl1pPr>
            <a:lvl2pPr eaLnBrk="1" latinLnBrk="0" hangingPunct="1">
              <a:defRPr kumimoji="0" lang="zh-TW" sz="1600">
                <a:latin typeface="+mn-lt"/>
                <a:cs typeface="Tahoma" pitchFamily="34" charset="0"/>
              </a:defRPr>
            </a:lvl2pPr>
            <a:lvl3pPr eaLnBrk="1" latinLnBrk="0" hangingPunct="1">
              <a:defRPr kumimoji="0" lang="zh-TW" sz="1400">
                <a:latin typeface="+mn-lt"/>
                <a:cs typeface="Tahoma" pitchFamily="34" charset="0"/>
              </a:defRPr>
            </a:lvl3pPr>
            <a:lvl4pPr eaLnBrk="1" latinLnBrk="0" hangingPunct="1">
              <a:defRPr kumimoji="0" lang="zh-TW" sz="1200">
                <a:latin typeface="+mn-lt"/>
                <a:cs typeface="Tahoma" pitchFamily="34" charset="0"/>
              </a:defRPr>
            </a:lvl4pPr>
            <a:lvl5pPr eaLnBrk="1" latinLnBrk="0" hangingPunct="1">
              <a:defRPr kumimoji="0" lang="zh-TW" sz="1200">
                <a:latin typeface="+mn-lt"/>
                <a:cs typeface="Tahoma" pitchFamily="34" charset="0"/>
              </a:defRPr>
            </a:lvl5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17505-E79A-4CE3-955B-46529E59C72C}" type="datetimeFigureOut">
              <a:pPr/>
              <a:t>10/22/2009</a:t>
            </a:fld>
            <a:endParaRPr kumimoji="0" lang="zh-T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T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284DC-B054-45EA-B030-034005E6E510}" type="slidenum">
              <a:pPr/>
              <a:t>‹#›</a:t>
            </a:fld>
            <a:endParaRPr kumimoji="0" lang="zh-TW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50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標題及物件: 半視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Water_new.wmv"/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l="-238" t="25119" r="-357" b="-637"/>
          <a:stretch/>
        </p:blipFill>
        <p:spPr>
          <a:xfrm>
            <a:off x="-1" y="10886"/>
            <a:ext cx="9198429" cy="5170713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Rectangle 7"/>
          <p:cNvSpPr/>
          <p:nvPr userDrawn="1"/>
        </p:nvSpPr>
        <p:spPr>
          <a:xfrm>
            <a:off x="3900791" y="402770"/>
            <a:ext cx="4902749" cy="4158343"/>
          </a:xfrm>
          <a:prstGeom prst="rect">
            <a:avLst/>
          </a:prstGeom>
          <a:solidFill>
            <a:schemeClr val="tx2">
              <a:lumMod val="50000"/>
            </a:schemeClr>
          </a:solidFill>
          <a:ln w="38100">
            <a:solidFill>
              <a:schemeClr val="bg1"/>
            </a:solidFill>
          </a:ln>
          <a:effectLst>
            <a:outerShdw blurRad="1028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zh-TW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6682" y="465710"/>
            <a:ext cx="4826144" cy="633514"/>
          </a:xfrm>
        </p:spPr>
        <p:txBody>
          <a:bodyPr anchor="ctr" anchorCtr="0">
            <a:normAutofit/>
          </a:bodyPr>
          <a:lstStyle>
            <a:lvl1pPr algn="l" eaLnBrk="1" latinLnBrk="0" hangingPunct="1">
              <a:defRPr kumimoji="0" lang="zh-TW" sz="2500" b="1" kern="1200" cap="small" baseline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Constantia" pitchFamily="18" charset="0"/>
                <a:ea typeface="+mj-ea"/>
                <a:cs typeface="+mj-cs"/>
              </a:defRPr>
            </a:lvl1pPr>
          </a:lstStyle>
          <a:p>
            <a:pPr eaLnBrk="1" latinLnBrk="0" hangingPunct="1"/>
            <a:r>
              <a:rPr lang="zh-TW" altLang="en-US" smtClean="0"/>
              <a:t>按一下以編輯母片標題樣式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6682" y="1200151"/>
            <a:ext cx="4826144" cy="3255117"/>
          </a:xfrm>
        </p:spPr>
        <p:txBody>
          <a:bodyPr>
            <a:normAutofit/>
          </a:bodyPr>
          <a:lstStyle>
            <a:lvl1pPr eaLnBrk="1" latinLnBrk="0" hangingPunct="1">
              <a:defRPr kumimoji="0" lang="zh-TW" sz="1800">
                <a:latin typeface="+mn-lt"/>
                <a:cs typeface="Tahoma" pitchFamily="34" charset="0"/>
              </a:defRPr>
            </a:lvl1pPr>
            <a:lvl2pPr eaLnBrk="1" latinLnBrk="0" hangingPunct="1">
              <a:defRPr kumimoji="0" lang="zh-TW" sz="1600">
                <a:latin typeface="+mn-lt"/>
                <a:cs typeface="Tahoma" pitchFamily="34" charset="0"/>
              </a:defRPr>
            </a:lvl2pPr>
            <a:lvl3pPr eaLnBrk="1" latinLnBrk="0" hangingPunct="1">
              <a:defRPr kumimoji="0" lang="zh-TW" sz="1400">
                <a:latin typeface="+mn-lt"/>
                <a:cs typeface="Tahoma" pitchFamily="34" charset="0"/>
              </a:defRPr>
            </a:lvl3pPr>
            <a:lvl4pPr eaLnBrk="1" latinLnBrk="0" hangingPunct="1">
              <a:defRPr kumimoji="0" lang="zh-TW" sz="1200">
                <a:latin typeface="+mn-lt"/>
                <a:cs typeface="Tahoma" pitchFamily="34" charset="0"/>
              </a:defRPr>
            </a:lvl4pPr>
            <a:lvl5pPr eaLnBrk="1" latinLnBrk="0" hangingPunct="1">
              <a:defRPr kumimoji="0" lang="zh-TW" sz="1200">
                <a:latin typeface="+mn-lt"/>
                <a:cs typeface="Tahoma" pitchFamily="34" charset="0"/>
              </a:defRPr>
            </a:lvl5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17505-E79A-4CE3-955B-46529E59C72C}" type="datetimeFigureOut">
              <a:pPr/>
              <a:t>10/22/2009</a:t>
            </a:fld>
            <a:endParaRPr kumimoji="0" lang="zh-T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T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284DC-B054-45EA-B030-034005E6E510}" type="slidenum">
              <a:pPr/>
              <a:t>‹#›</a:t>
            </a:fld>
            <a:endParaRPr kumimoji="0" lang="zh-TW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50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Water_new.wmv"/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l="-238" t="25119" r="-357" b="-637"/>
          <a:stretch/>
        </p:blipFill>
        <p:spPr>
          <a:xfrm>
            <a:off x="-1" y="10886"/>
            <a:ext cx="9198429" cy="5170713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Rectangle 7"/>
          <p:cNvSpPr/>
          <p:nvPr userDrawn="1"/>
        </p:nvSpPr>
        <p:spPr>
          <a:xfrm>
            <a:off x="-228600" y="1943100"/>
            <a:ext cx="9601200" cy="971550"/>
          </a:xfrm>
          <a:prstGeom prst="rect">
            <a:avLst/>
          </a:prstGeom>
          <a:solidFill>
            <a:schemeClr val="tx2">
              <a:lumMod val="50000"/>
            </a:schemeClr>
          </a:solidFill>
          <a:ln w="12700">
            <a:solidFill>
              <a:schemeClr val="bg1"/>
            </a:solidFill>
          </a:ln>
          <a:effectLst>
            <a:outerShdw blurRad="520700" dir="2700000" algn="t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zh-TW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13249" y="2305878"/>
            <a:ext cx="1523181" cy="11237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>
          <a:xfrm>
            <a:off x="5218045" y="2295939"/>
            <a:ext cx="1500808" cy="11064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91830" y="2197164"/>
            <a:ext cx="4837113" cy="510778"/>
          </a:xfrm>
        </p:spPr>
        <p:txBody>
          <a:bodyPr anchor="t">
            <a:noAutofit/>
          </a:bodyPr>
          <a:lstStyle>
            <a:lvl1pPr algn="l" eaLnBrk="1" latinLnBrk="0" hangingPunct="1">
              <a:defRPr kumimoji="0" lang="zh-TW" sz="2500" b="1" kern="1200" cap="small" baseline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Constantia" pitchFamily="18" charset="0"/>
                <a:ea typeface="+mj-ea"/>
                <a:cs typeface="+mj-cs"/>
              </a:defRPr>
            </a:lvl1pPr>
          </a:lstStyle>
          <a:p>
            <a:r>
              <a:rPr kumimoji="0" lang="zh-TW"/>
              <a:t>按一下以編輯母片標題樣式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17505-E79A-4CE3-955B-46529E59C72C}" type="datetimeFigureOut">
              <a:pPr/>
              <a:t>10/22/2009</a:t>
            </a:fld>
            <a:endParaRPr kumimoji="0" lang="zh-T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T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284DC-B054-45EA-B030-034005E6E510}" type="slidenum">
              <a:pPr/>
              <a:t>‹#›</a:t>
            </a:fld>
            <a:endParaRPr kumimoji="0" lang="zh-TW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5507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1" repeatCount="indefinite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</p:childTnLst>
        </p:cTn>
      </p:par>
    </p:tnLst>
    <p:bldLst>
      <p:bldP spid="8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二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eaLnBrk="1" latinLnBrk="0" hangingPunct="1">
              <a:defRPr kumimoji="0" lang="zh-TW" sz="2500" b="1" kern="1200" cap="small" baseline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Constantia" pitchFamily="18" charset="0"/>
                <a:ea typeface="+mj-ea"/>
                <a:cs typeface="+mj-cs"/>
              </a:defRPr>
            </a:lvl1pPr>
          </a:lstStyle>
          <a:p>
            <a:pPr eaLnBrk="1" latinLnBrk="0" hangingPunct="1"/>
            <a:r>
              <a:rPr lang="zh-TW" altLang="en-US" smtClean="0"/>
              <a:t>按一下以編輯母片標題樣式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>
            <a:normAutofit/>
          </a:bodyPr>
          <a:lstStyle>
            <a:lvl1pPr eaLnBrk="1" latinLnBrk="0" hangingPunct="1">
              <a:defRPr kumimoji="0" lang="zh-TW" sz="1800"/>
            </a:lvl1pPr>
            <a:lvl2pPr eaLnBrk="1" latinLnBrk="0" hangingPunct="1">
              <a:defRPr kumimoji="0" lang="zh-TW" sz="1600"/>
            </a:lvl2pPr>
            <a:lvl3pPr eaLnBrk="1" latinLnBrk="0" hangingPunct="1">
              <a:defRPr kumimoji="0" lang="zh-TW" sz="1400"/>
            </a:lvl3pPr>
            <a:lvl4pPr eaLnBrk="1" latinLnBrk="0" hangingPunct="1">
              <a:defRPr kumimoji="0" lang="zh-TW" sz="1200"/>
            </a:lvl4pPr>
            <a:lvl5pPr eaLnBrk="1" latinLnBrk="0" hangingPunct="1">
              <a:defRPr kumimoji="0" lang="zh-TW" sz="1200"/>
            </a:lvl5pPr>
            <a:lvl6pPr eaLnBrk="1" latinLnBrk="0" hangingPunct="1">
              <a:defRPr kumimoji="0" lang="zh-TW" sz="1800"/>
            </a:lvl6pPr>
            <a:lvl7pPr eaLnBrk="1" latinLnBrk="0" hangingPunct="1">
              <a:defRPr kumimoji="0" lang="zh-TW" sz="1800"/>
            </a:lvl7pPr>
            <a:lvl8pPr eaLnBrk="1" latinLnBrk="0" hangingPunct="1">
              <a:defRPr kumimoji="0" lang="zh-TW" sz="1800"/>
            </a:lvl8pPr>
            <a:lvl9pPr eaLnBrk="1" latinLnBrk="0" hangingPunct="1">
              <a:defRPr kumimoji="0" lang="zh-TW" sz="1800"/>
            </a:lvl9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>
            <a:normAutofit/>
          </a:bodyPr>
          <a:lstStyle>
            <a:lvl1pPr eaLnBrk="1" latinLnBrk="0" hangingPunct="1">
              <a:defRPr kumimoji="0" lang="zh-TW" sz="1800"/>
            </a:lvl1pPr>
            <a:lvl2pPr eaLnBrk="1" latinLnBrk="0" hangingPunct="1">
              <a:defRPr kumimoji="0" lang="zh-TW" sz="1600"/>
            </a:lvl2pPr>
            <a:lvl3pPr eaLnBrk="1" latinLnBrk="0" hangingPunct="1">
              <a:defRPr kumimoji="0" lang="zh-TW" sz="1400"/>
            </a:lvl3pPr>
            <a:lvl4pPr eaLnBrk="1" latinLnBrk="0" hangingPunct="1">
              <a:defRPr kumimoji="0" lang="zh-TW" sz="1200"/>
            </a:lvl4pPr>
            <a:lvl5pPr eaLnBrk="1" latinLnBrk="0" hangingPunct="1">
              <a:defRPr kumimoji="0" lang="zh-TW" sz="1200"/>
            </a:lvl5pPr>
            <a:lvl6pPr eaLnBrk="1" latinLnBrk="0" hangingPunct="1">
              <a:defRPr kumimoji="0" lang="zh-TW" sz="1800"/>
            </a:lvl6pPr>
            <a:lvl7pPr eaLnBrk="1" latinLnBrk="0" hangingPunct="1">
              <a:defRPr kumimoji="0" lang="zh-TW" sz="1800"/>
            </a:lvl7pPr>
            <a:lvl8pPr eaLnBrk="1" latinLnBrk="0" hangingPunct="1">
              <a:defRPr kumimoji="0" lang="zh-TW" sz="1800"/>
            </a:lvl8pPr>
            <a:lvl9pPr eaLnBrk="1" latinLnBrk="0" hangingPunct="1">
              <a:defRPr kumimoji="0" lang="zh-TW" sz="1800"/>
            </a:lvl9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17505-E79A-4CE3-955B-46529E59C72C}" type="datetimeFigureOut">
              <a:pPr/>
              <a:t>10/22/2009</a:t>
            </a:fld>
            <a:endParaRPr kumimoji="0" lang="zh-TW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TW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284DC-B054-45EA-B030-034005E6E510}" type="slidenum">
              <a:pPr/>
              <a:t>‹#›</a:t>
            </a:fld>
            <a:endParaRPr kumimoji="0" lang="zh-TW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對照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eaLnBrk="1" latinLnBrk="0" hangingPunct="1">
              <a:defRPr kumimoji="0" lang="zh-TW" sz="2500" b="1" kern="1200" cap="small" baseline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Constantia" pitchFamily="18" charset="0"/>
                <a:ea typeface="+mj-ea"/>
                <a:cs typeface="+mj-cs"/>
              </a:defRPr>
            </a:lvl1pPr>
          </a:lstStyle>
          <a:p>
            <a:pPr eaLnBrk="1" latinLnBrk="0" hangingPunct="1"/>
            <a:r>
              <a:rPr lang="zh-TW" altLang="en-US" smtClean="0"/>
              <a:t>按一下以編輯母片標題樣式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 eaLnBrk="1" latinLnBrk="0" hangingPunct="1">
              <a:buNone/>
              <a:defRPr kumimoji="0" lang="zh-TW" sz="1600" b="1"/>
            </a:lvl1pPr>
            <a:lvl2pPr marL="457200" indent="0" eaLnBrk="1" latinLnBrk="0" hangingPunct="1">
              <a:buNone/>
              <a:defRPr kumimoji="0" lang="zh-TW" sz="2000" b="1"/>
            </a:lvl2pPr>
            <a:lvl3pPr marL="914400" indent="0" eaLnBrk="1" latinLnBrk="0" hangingPunct="1">
              <a:buNone/>
              <a:defRPr kumimoji="0" lang="zh-TW" sz="1800" b="1"/>
            </a:lvl3pPr>
            <a:lvl4pPr marL="1371600" indent="0" eaLnBrk="1" latinLnBrk="0" hangingPunct="1">
              <a:buNone/>
              <a:defRPr kumimoji="0" lang="zh-TW" sz="1600" b="1"/>
            </a:lvl4pPr>
            <a:lvl5pPr marL="1828800" indent="0" eaLnBrk="1" latinLnBrk="0" hangingPunct="1">
              <a:buNone/>
              <a:defRPr kumimoji="0" lang="zh-TW" sz="1600" b="1"/>
            </a:lvl5pPr>
            <a:lvl6pPr marL="2286000" indent="0" eaLnBrk="1" latinLnBrk="0" hangingPunct="1">
              <a:buNone/>
              <a:defRPr kumimoji="0" lang="zh-TW" sz="1600" b="1"/>
            </a:lvl6pPr>
            <a:lvl7pPr marL="2743200" indent="0" eaLnBrk="1" latinLnBrk="0" hangingPunct="1">
              <a:buNone/>
              <a:defRPr kumimoji="0" lang="zh-TW" sz="1600" b="1"/>
            </a:lvl7pPr>
            <a:lvl8pPr marL="3200400" indent="0" eaLnBrk="1" latinLnBrk="0" hangingPunct="1">
              <a:buNone/>
              <a:defRPr kumimoji="0" lang="zh-TW" sz="1600" b="1"/>
            </a:lvl8pPr>
            <a:lvl9pPr marL="3657600" indent="0" eaLnBrk="1" latinLnBrk="0" hangingPunct="1">
              <a:buNone/>
              <a:defRPr kumimoji="0" lang="zh-TW" sz="1600" b="1"/>
            </a:lvl9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>
            <a:normAutofit/>
          </a:bodyPr>
          <a:lstStyle>
            <a:lvl1pPr eaLnBrk="1" latinLnBrk="0" hangingPunct="1">
              <a:defRPr kumimoji="0" lang="zh-TW" sz="1600"/>
            </a:lvl1pPr>
            <a:lvl2pPr eaLnBrk="1" latinLnBrk="0" hangingPunct="1">
              <a:defRPr kumimoji="0" lang="zh-TW" sz="1400"/>
            </a:lvl2pPr>
            <a:lvl3pPr eaLnBrk="1" latinLnBrk="0" hangingPunct="1">
              <a:defRPr kumimoji="0" lang="zh-TW" sz="1200"/>
            </a:lvl3pPr>
            <a:lvl4pPr eaLnBrk="1" latinLnBrk="0" hangingPunct="1">
              <a:defRPr kumimoji="0" lang="zh-TW" sz="1100"/>
            </a:lvl4pPr>
            <a:lvl5pPr eaLnBrk="1" latinLnBrk="0" hangingPunct="1">
              <a:defRPr kumimoji="0" lang="zh-TW" sz="1100"/>
            </a:lvl5pPr>
            <a:lvl6pPr eaLnBrk="1" latinLnBrk="0" hangingPunct="1">
              <a:defRPr kumimoji="0" lang="zh-TW" sz="1600"/>
            </a:lvl6pPr>
            <a:lvl7pPr eaLnBrk="1" latinLnBrk="0" hangingPunct="1">
              <a:defRPr kumimoji="0" lang="zh-TW" sz="1600"/>
            </a:lvl7pPr>
            <a:lvl8pPr eaLnBrk="1" latinLnBrk="0" hangingPunct="1">
              <a:defRPr kumimoji="0" lang="zh-TW" sz="1600"/>
            </a:lvl8pPr>
            <a:lvl9pPr eaLnBrk="1" latinLnBrk="0" hangingPunct="1">
              <a:defRPr kumimoji="0" lang="zh-TW" sz="1600"/>
            </a:lvl9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 eaLnBrk="1" latinLnBrk="0" hangingPunct="1">
              <a:buNone/>
              <a:defRPr kumimoji="0" lang="zh-TW" sz="1600" b="1"/>
            </a:lvl1pPr>
            <a:lvl2pPr marL="457200" indent="0" eaLnBrk="1" latinLnBrk="0" hangingPunct="1">
              <a:buNone/>
              <a:defRPr kumimoji="0" lang="zh-TW" sz="2000" b="1"/>
            </a:lvl2pPr>
            <a:lvl3pPr marL="914400" indent="0" eaLnBrk="1" latinLnBrk="0" hangingPunct="1">
              <a:buNone/>
              <a:defRPr kumimoji="0" lang="zh-TW" sz="1800" b="1"/>
            </a:lvl3pPr>
            <a:lvl4pPr marL="1371600" indent="0" eaLnBrk="1" latinLnBrk="0" hangingPunct="1">
              <a:buNone/>
              <a:defRPr kumimoji="0" lang="zh-TW" sz="1600" b="1"/>
            </a:lvl4pPr>
            <a:lvl5pPr marL="1828800" indent="0" eaLnBrk="1" latinLnBrk="0" hangingPunct="1">
              <a:buNone/>
              <a:defRPr kumimoji="0" lang="zh-TW" sz="1600" b="1"/>
            </a:lvl5pPr>
            <a:lvl6pPr marL="2286000" indent="0" eaLnBrk="1" latinLnBrk="0" hangingPunct="1">
              <a:buNone/>
              <a:defRPr kumimoji="0" lang="zh-TW" sz="1600" b="1"/>
            </a:lvl6pPr>
            <a:lvl7pPr marL="2743200" indent="0" eaLnBrk="1" latinLnBrk="0" hangingPunct="1">
              <a:buNone/>
              <a:defRPr kumimoji="0" lang="zh-TW" sz="1600" b="1"/>
            </a:lvl7pPr>
            <a:lvl8pPr marL="3200400" indent="0" eaLnBrk="1" latinLnBrk="0" hangingPunct="1">
              <a:buNone/>
              <a:defRPr kumimoji="0" lang="zh-TW" sz="1600" b="1"/>
            </a:lvl8pPr>
            <a:lvl9pPr marL="3657600" indent="0" eaLnBrk="1" latinLnBrk="0" hangingPunct="1">
              <a:buNone/>
              <a:defRPr kumimoji="0" lang="zh-TW" sz="1600" b="1"/>
            </a:lvl9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>
            <a:normAutofit/>
          </a:bodyPr>
          <a:lstStyle>
            <a:lvl1pPr eaLnBrk="1" latinLnBrk="0" hangingPunct="1">
              <a:defRPr kumimoji="0" lang="zh-TW" sz="1600"/>
            </a:lvl1pPr>
            <a:lvl2pPr eaLnBrk="1" latinLnBrk="0" hangingPunct="1">
              <a:defRPr kumimoji="0" lang="zh-TW" sz="1400"/>
            </a:lvl2pPr>
            <a:lvl3pPr eaLnBrk="1" latinLnBrk="0" hangingPunct="1">
              <a:defRPr kumimoji="0" lang="zh-TW" sz="1200"/>
            </a:lvl3pPr>
            <a:lvl4pPr eaLnBrk="1" latinLnBrk="0" hangingPunct="1">
              <a:defRPr kumimoji="0" lang="zh-TW" sz="1100"/>
            </a:lvl4pPr>
            <a:lvl5pPr eaLnBrk="1" latinLnBrk="0" hangingPunct="1">
              <a:defRPr kumimoji="0" lang="zh-TW" sz="1100"/>
            </a:lvl5pPr>
            <a:lvl6pPr eaLnBrk="1" latinLnBrk="0" hangingPunct="1">
              <a:defRPr kumimoji="0" lang="zh-TW" sz="1600"/>
            </a:lvl6pPr>
            <a:lvl7pPr eaLnBrk="1" latinLnBrk="0" hangingPunct="1">
              <a:defRPr kumimoji="0" lang="zh-TW" sz="1600"/>
            </a:lvl7pPr>
            <a:lvl8pPr eaLnBrk="1" latinLnBrk="0" hangingPunct="1">
              <a:defRPr kumimoji="0" lang="zh-TW" sz="1600"/>
            </a:lvl8pPr>
            <a:lvl9pPr eaLnBrk="1" latinLnBrk="0" hangingPunct="1">
              <a:defRPr kumimoji="0" lang="zh-TW" sz="1600"/>
            </a:lvl9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17505-E79A-4CE3-955B-46529E59C72C}" type="datetimeFigureOut">
              <a:pPr/>
              <a:t>10/22/2009</a:t>
            </a:fld>
            <a:endParaRPr kumimoji="0" lang="zh-TW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TW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284DC-B054-45EA-B030-034005E6E510}" type="slidenum">
              <a:pPr/>
              <a:t>‹#›</a:t>
            </a:fld>
            <a:endParaRPr kumimoji="0" lang="zh-TW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eaLnBrk="1" latinLnBrk="0" hangingPunct="1">
              <a:defRPr kumimoji="0" lang="zh-TW" sz="2500" b="1" kern="1200" cap="small" baseline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Constantia" pitchFamily="18" charset="0"/>
                <a:ea typeface="+mj-ea"/>
                <a:cs typeface="+mj-cs"/>
              </a:defRPr>
            </a:lvl1pPr>
          </a:lstStyle>
          <a:p>
            <a:pPr eaLnBrk="1" latinLnBrk="0" hangingPunct="1"/>
            <a:r>
              <a:rPr lang="zh-TW" altLang="en-US" smtClean="0"/>
              <a:t>按一下以編輯母片標題樣式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17505-E79A-4CE3-955B-46529E59C72C}" type="datetimeFigureOut">
              <a:pPr/>
              <a:t>10/22/2009</a:t>
            </a:fld>
            <a:endParaRPr kumimoji="0" lang="zh-TW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TW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284DC-B054-45EA-B030-034005E6E510}" type="slidenum">
              <a:pPr/>
              <a:t>‹#›</a:t>
            </a:fld>
            <a:endParaRPr kumimoji="0" lang="zh-TW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video" Target="../media/media1.wmv"/><Relationship Id="rId2" Type="http://schemas.openxmlformats.org/officeDocument/2006/relationships/slideLayout" Target="../slideLayouts/slideLayout2.xml"/><Relationship Id="rId16" Type="http://schemas.microsoft.com/office/2007/relationships/media" Target="../media/media1.wmv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Water_new.wmv"/>
          <p:cNvPicPr>
            <a:picLocks noChangeAspect="1"/>
          </p:cNvPicPr>
          <p:nvPr>
            <a:videoFile r:link="rId17"/>
            <p:extLst>
              <p:ext uri="{DAA4B4D4-6D71-4841-9C94-3DE7FCFB9230}">
                <p14:media xmlns:p14="http://schemas.microsoft.com/office/powerpoint/2010/main" r:embed="rId16"/>
              </p:ext>
            </p:extLst>
          </p:nvPr>
        </p:nvPicPr>
        <p:blipFill rotWithShape="1">
          <a:blip r:embed="rId18"/>
          <a:srcRect l="-238" t="25119" r="-357" b="-637"/>
          <a:stretch/>
        </p:blipFill>
        <p:spPr>
          <a:xfrm>
            <a:off x="-1" y="10886"/>
            <a:ext cx="9198429" cy="5170713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Rectangle 7"/>
          <p:cNvSpPr/>
          <p:nvPr/>
        </p:nvSpPr>
        <p:spPr>
          <a:xfrm>
            <a:off x="402771" y="402770"/>
            <a:ext cx="8360229" cy="4158343"/>
          </a:xfrm>
          <a:prstGeom prst="rect">
            <a:avLst/>
          </a:prstGeom>
          <a:solidFill>
            <a:schemeClr val="tx2">
              <a:lumMod val="50000"/>
            </a:schemeClr>
          </a:solidFill>
          <a:ln w="38100">
            <a:solidFill>
              <a:schemeClr val="bg1"/>
            </a:solidFill>
          </a:ln>
          <a:effectLst>
            <a:outerShdw blurRad="1028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zh-TW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466929"/>
            <a:ext cx="8229600" cy="6352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eaLnBrk="1" latinLnBrk="0" hangingPunct="1"/>
            <a:r>
              <a:rPr kumimoji="0" lang="zh-TW" altLang="en-US" smtClean="0"/>
              <a:t>按一下以編輯母片標題樣式</a:t>
            </a:r>
            <a:endParaRPr kumimoji="0" 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2551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  <a:p>
            <a:pPr lvl="1" eaLnBrk="1" latinLnBrk="0" hangingPunct="1"/>
            <a:r>
              <a:rPr kumimoji="0" lang="zh-TW" altLang="en-US" smtClean="0"/>
              <a:t>第二層</a:t>
            </a:r>
          </a:p>
          <a:p>
            <a:pPr lvl="2" eaLnBrk="1" latinLnBrk="0" hangingPunct="1"/>
            <a:r>
              <a:rPr kumimoji="0" lang="zh-TW" altLang="en-US" smtClean="0"/>
              <a:t>第三層</a:t>
            </a:r>
          </a:p>
          <a:p>
            <a:pPr lvl="3" eaLnBrk="1" latinLnBrk="0" hangingPunct="1"/>
            <a:r>
              <a:rPr kumimoji="0" lang="zh-TW" altLang="en-US" smtClean="0"/>
              <a:t>第四層</a:t>
            </a:r>
          </a:p>
          <a:p>
            <a:pPr lvl="4" eaLnBrk="1" latinLnBrk="0" hangingPunct="1"/>
            <a:r>
              <a:rPr kumimoji="0" lang="zh-TW" altLang="en-US" smtClean="0"/>
              <a:t>第五層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latinLnBrk="0" hangingPunct="1">
              <a:defRPr kumimoji="0" lang="zh-TW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817505-E79A-4CE3-955B-46529E59C72C}" type="datetimeFigureOut">
              <a:pPr/>
              <a:t>10/22/2009</a:t>
            </a:fld>
            <a:endParaRPr kumimoji="0" lang="zh-T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latinLnBrk="0" hangingPunct="1">
              <a:defRPr kumimoji="0" lang="zh-TW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0" lang="zh-T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latinLnBrk="0" hangingPunct="1">
              <a:defRPr kumimoji="0" lang="zh-TW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8284DC-B054-45EA-B030-034005E6E510}" type="slidenum">
              <a:pPr/>
              <a:t>‹#›</a:t>
            </a:fld>
            <a:endParaRPr kumimoji="0" lang="zh-TW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61" r:id="rId4"/>
    <p:sldLayoutId id="2147483663" r:id="rId5"/>
    <p:sldLayoutId id="2147483651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</p:sldLayoutIdLst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50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kumimoji="0" lang="zh-TW" sz="2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zh-TW" sz="18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0" lang="zh-TW" sz="16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zh-TW" sz="14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0" lang="zh-TW" sz="12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0" lang="zh-TW" sz="12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zh-TW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zh-TW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zh-TW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zh-TW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kumimoji="0" lang="zh-TW"/>
      </a:defPPr>
      <a:lvl1pPr marL="0" algn="l" defTabSz="914400" rtl="0" eaLnBrk="1" latinLnBrk="0" hangingPunct="1">
        <a:defRPr kumimoji="0" lang="zh-TW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0" lang="zh-TW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0" lang="zh-TW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0" lang="zh-TW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0" lang="zh-TW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0" lang="zh-TW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0" lang="zh-TW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0" lang="zh-TW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0" lang="zh-TW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../media/media4.wmv"/><Relationship Id="rId1" Type="http://schemas.microsoft.com/office/2007/relationships/media" Target="../media/media4.wmv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video" Target="NULL" TargetMode="External"/><Relationship Id="rId2" Type="http://schemas.openxmlformats.org/officeDocument/2006/relationships/video" Target="../media/media4.wmv"/><Relationship Id="rId1" Type="http://schemas.microsoft.com/office/2007/relationships/media" Target="../media/media4.wmv"/><Relationship Id="rId5" Type="http://schemas.openxmlformats.org/officeDocument/2006/relationships/image" Target="../media/image8.png"/><Relationship Id="rId4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video" Target="../media/media4.wmv"/><Relationship Id="rId1" Type="http://schemas.microsoft.com/office/2007/relationships/media" Target="../media/media4.wmv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image" Target="../media/image10.png"/><Relationship Id="rId5" Type="http://schemas.openxmlformats.org/officeDocument/2006/relationships/image" Target="../media/image9.gif"/><Relationship Id="rId4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6.wav"/><Relationship Id="rId1" Type="http://schemas.microsoft.com/office/2007/relationships/media" Target="../media/media6.wav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7.wav"/><Relationship Id="rId1" Type="http://schemas.microsoft.com/office/2007/relationships/media" Target="../media/media7.wav"/><Relationship Id="rId6" Type="http://schemas.openxmlformats.org/officeDocument/2006/relationships/image" Target="../media/image10.png"/><Relationship Id="rId5" Type="http://schemas.openxmlformats.org/officeDocument/2006/relationships/image" Target="../media/image11.wmf"/><Relationship Id="rId4" Type="http://schemas.openxmlformats.org/officeDocument/2006/relationships/notesSlide" Target="../notesSlides/notes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4.xml"/><Relationship Id="rId1" Type="http://schemas.openxmlformats.org/officeDocument/2006/relationships/video" Target="http://www.youtube.com/v/TR3gcCrTSzw&amp;hl=zh_TW&amp;fs=1&amp;rel=0&amp;color1=0x006699&amp;color2=0x54abd6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 txBox="1">
            <a:spLocks/>
          </p:cNvSpPr>
          <p:nvPr/>
        </p:nvSpPr>
        <p:spPr>
          <a:xfrm>
            <a:off x="4343400" y="2985413"/>
            <a:ext cx="5181600" cy="11656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TW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zh-TW" sz="160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Copperplate Gothic Light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TW" altLang="en-US" sz="3600" dirty="0">
                <a:latin typeface="華康圓體 Std W7" pitchFamily="50" charset="-120"/>
                <a:ea typeface="華康圓體 Std W7" pitchFamily="50" charset="-120"/>
              </a:rPr>
              <a:t>研究與開發</a:t>
            </a:r>
            <a:endParaRPr lang="zh-TW" sz="3600" b="1" cap="small" dirty="0"/>
          </a:p>
        </p:txBody>
      </p:sp>
      <p:sp>
        <p:nvSpPr>
          <p:cNvPr id="8" name="Subtitle 7"/>
          <p:cNvSpPr>
            <a:spLocks noGrp="1"/>
          </p:cNvSpPr>
          <p:nvPr>
            <p:ph type="subTitle" idx="1"/>
          </p:nvPr>
        </p:nvSpPr>
        <p:spPr>
          <a:xfrm>
            <a:off x="4338637" y="3379788"/>
            <a:ext cx="3589405" cy="992162"/>
          </a:xfrm>
        </p:spPr>
        <p:txBody>
          <a:bodyPr>
            <a:normAutofit/>
          </a:bodyPr>
          <a:lstStyle/>
          <a:p>
            <a:endParaRPr lang="en-US" altLang="zh-TW" dirty="0" smtClean="0"/>
          </a:p>
          <a:p>
            <a:endParaRPr lang="en-US" altLang="zh-TW" dirty="0"/>
          </a:p>
          <a:p>
            <a:r>
              <a:rPr lang="en-US" altLang="zh-TW" dirty="0" smtClean="0"/>
              <a:t>2010</a:t>
            </a:r>
            <a:r>
              <a:rPr lang="zh-TW" altLang="en-US" dirty="0" smtClean="0"/>
              <a:t>年</a:t>
            </a:r>
            <a:r>
              <a:rPr lang="en-US" altLang="zh-TW" dirty="0" smtClean="0"/>
              <a:t>3</a:t>
            </a:r>
            <a:r>
              <a:rPr lang="zh-TW" altLang="en-US" dirty="0" smtClean="0"/>
              <a:t>月</a:t>
            </a:r>
            <a:r>
              <a:rPr lang="en-US" altLang="zh-TW" dirty="0" smtClean="0"/>
              <a:t>8</a:t>
            </a:r>
            <a:r>
              <a:rPr lang="zh-TW" altLang="en-US" dirty="0" smtClean="0"/>
              <a:t>日</a:t>
            </a:r>
            <a:endParaRPr lang="zh-TW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utterfly.wm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59632" y="627534"/>
            <a:ext cx="2088232" cy="1566174"/>
          </a:xfrm>
        </p:spPr>
      </p:pic>
      <p:pic>
        <p:nvPicPr>
          <p:cNvPr id="5" name="Butterfly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lum bright="-40000" contrast="-40000"/>
          </a:blip>
          <a:stretch>
            <a:fillRect/>
          </a:stretch>
        </p:blipFill>
        <p:spPr>
          <a:xfrm>
            <a:off x="4031940" y="627534"/>
            <a:ext cx="2088232" cy="1566174"/>
          </a:xfrm>
          <a:prstGeom prst="rect">
            <a:avLst/>
          </a:prstGeom>
        </p:spPr>
      </p:pic>
      <p:pic>
        <p:nvPicPr>
          <p:cNvPr id="6" name="Butterfly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59632" y="3129156"/>
            <a:ext cx="2088232" cy="1566174"/>
          </a:xfrm>
          <a:prstGeom prst="heart">
            <a:avLst/>
          </a:prstGeom>
          <a:ln w="57150">
            <a:solidFill>
              <a:srgbClr val="FF0000"/>
            </a:solidFill>
            <a:prstDash val="sysDot"/>
          </a:ln>
        </p:spPr>
      </p:pic>
      <p:pic>
        <p:nvPicPr>
          <p:cNvPr id="8" name="Butterfly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6804248" y="627534"/>
            <a:ext cx="2088232" cy="1566174"/>
          </a:xfrm>
          <a:prstGeom prst="rect">
            <a:avLst/>
          </a:prstGeom>
        </p:spPr>
      </p:pic>
      <p:pic>
        <p:nvPicPr>
          <p:cNvPr id="10" name="Butterfly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031940" y="3136118"/>
            <a:ext cx="2088232" cy="1566174"/>
          </a:xfrm>
          <a:prstGeom prst="rect">
            <a:avLst/>
          </a:prstGeom>
          <a:ln>
            <a:noFill/>
          </a:ln>
          <a:effectLst>
            <a:glow rad="228600">
              <a:srgbClr val="FFFFFF">
                <a:alpha val="40000"/>
              </a:srgbClr>
            </a:glow>
          </a:effectLst>
          <a:scene3d>
            <a:camera prst="orthographicFront"/>
            <a:lightRig rig="threePt" dir="t">
              <a:rot lat="0" lon="0" rev="2100000"/>
            </a:lightRig>
          </a:scene3d>
          <a:sp3d>
            <a:bevelT w="152400" h="101600" prst="slope"/>
          </a:sp3d>
        </p:spPr>
      </p:pic>
      <p:pic>
        <p:nvPicPr>
          <p:cNvPr id="11" name="Butterfly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804248" y="3136118"/>
            <a:ext cx="2088232" cy="156617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550722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19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4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25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0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 vol="80000">
                <p:cTn id="31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video>
              <p:cMediaNode vol="80000">
                <p:cTn id="37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剪輯視訊</a:t>
            </a:r>
            <a:endParaRPr lang="zh-TW" altLang="en-US" dirty="0"/>
          </a:p>
        </p:txBody>
      </p:sp>
      <p:pic>
        <p:nvPicPr>
          <p:cNvPr id="5" name="Butterfly.wmv">
            <a:hlinkClick r:id="" action="ppaction://media"/>
          </p:cNvPr>
          <p:cNvPicPr>
            <a:picLocks noGrp="1" noChangeAspect="1"/>
          </p:cNvPicPr>
          <p:nvPr>
            <p:ph sz="half"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57200" y="1382713"/>
            <a:ext cx="4038600" cy="3028950"/>
          </a:xfrm>
        </p:spPr>
      </p:pic>
      <p:pic>
        <p:nvPicPr>
          <p:cNvPr id="6" name="Butterfly.wmv">
            <a:hlinkClick r:id="" action="ppaction://media"/>
          </p:cNvPr>
          <p:cNvPicPr>
            <a:picLocks noGrp="1" noChangeAspect="1"/>
          </p:cNvPicPr>
          <p:nvPr>
            <p:ph sz="half" idx="2"/>
            <a:videoFile r:link="rId3"/>
            <p:extLst>
              <p:ext uri="{DAA4B4D4-6D71-4841-9C94-3DE7FCFB9230}">
                <p14:media xmlns:p14="http://schemas.microsoft.com/office/powerpoint/2010/main" r:embed="rId1">
                  <p14:trim end="4152.9736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648200" y="1382713"/>
            <a:ext cx="4038600" cy="3028950"/>
          </a:xfrm>
        </p:spPr>
      </p:pic>
    </p:spTree>
    <p:extLst>
      <p:ext uri="{BB962C8B-B14F-4D97-AF65-F5344CB8AC3E}">
        <p14:creationId xmlns:p14="http://schemas.microsoft.com/office/powerpoint/2010/main" val="28103610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3600" dirty="0">
                <a:latin typeface="華康圓體 Std W7" pitchFamily="50" charset="-120"/>
                <a:ea typeface="華康圓體 Std W7" pitchFamily="50" charset="-120"/>
              </a:rPr>
              <a:t>環境調查</a:t>
            </a:r>
            <a:endParaRPr lang="zh-TW" altLang="en-US" sz="3600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1" y="1347615"/>
            <a:ext cx="3008313" cy="2952328"/>
          </a:xfrm>
        </p:spPr>
        <p:txBody>
          <a:bodyPr/>
          <a:lstStyle/>
          <a:p>
            <a:pPr marL="285750" indent="-285750">
              <a:buFont typeface="Wingdings" pitchFamily="2" charset="2"/>
              <a:buChar char="Ø"/>
            </a:pPr>
            <a:r>
              <a:rPr lang="zh-TW" altLang="en-US" sz="1800" dirty="0">
                <a:latin typeface="華康圓體 Std W7" pitchFamily="50" charset="-120"/>
                <a:ea typeface="華康圓體 Std W7" pitchFamily="50" charset="-120"/>
              </a:rPr>
              <a:t>本公司透過專業人員到各地實地審查</a:t>
            </a:r>
            <a:endParaRPr lang="en-US" altLang="zh-TW" sz="1800" dirty="0">
              <a:latin typeface="華康圓體 Std W7" pitchFamily="50" charset="-120"/>
              <a:ea typeface="華康圓體 Std W7" pitchFamily="50" charset="-120"/>
            </a:endParaRPr>
          </a:p>
          <a:p>
            <a:pPr marL="285750" indent="-285750">
              <a:buFont typeface="Wingdings" pitchFamily="2" charset="2"/>
              <a:buChar char="Ø"/>
            </a:pPr>
            <a:r>
              <a:rPr lang="zh-TW" altLang="en-US" sz="1800" dirty="0">
                <a:latin typeface="華康圓體 Std W7" pitchFamily="50" charset="-120"/>
                <a:ea typeface="華康圓體 Std W7" pitchFamily="50" charset="-120"/>
              </a:rPr>
              <a:t>擷取當地樣本，回到實驗室做進一步的測驗</a:t>
            </a:r>
            <a:endParaRPr lang="en-US" altLang="zh-TW" sz="1800" dirty="0">
              <a:latin typeface="華康圓體 Std W7" pitchFamily="50" charset="-120"/>
              <a:ea typeface="華康圓體 Std W7" pitchFamily="50" charset="-120"/>
            </a:endParaRPr>
          </a:p>
          <a:p>
            <a:pPr marL="285750" indent="-285750">
              <a:buFont typeface="Wingdings" pitchFamily="2" charset="2"/>
              <a:buChar char="Ø"/>
            </a:pPr>
            <a:r>
              <a:rPr lang="zh-TW" altLang="en-US" sz="1800" dirty="0">
                <a:latin typeface="華康圓體 Std W7" pitchFamily="50" charset="-120"/>
                <a:ea typeface="華康圓體 Std W7" pitchFamily="50" charset="-120"/>
              </a:rPr>
              <a:t>採用最新的儀器及裝置，保存樣品的質地與新鮮度</a:t>
            </a:r>
            <a:endParaRPr lang="en-US" altLang="zh-TW" sz="1800" dirty="0">
              <a:latin typeface="華康圓體 Std W7" pitchFamily="50" charset="-120"/>
              <a:ea typeface="華康圓體 Std W7" pitchFamily="50" charset="-120"/>
            </a:endParaRPr>
          </a:p>
          <a:p>
            <a:pPr marL="285750" indent="-285750">
              <a:buFont typeface="Wingdings" pitchFamily="2" charset="2"/>
              <a:buChar char="Ø"/>
            </a:pPr>
            <a:r>
              <a:rPr lang="zh-TW" altLang="en-US" sz="1800" dirty="0">
                <a:latin typeface="華康圓體 Std W7" pitchFamily="50" charset="-120"/>
                <a:ea typeface="華康圓體 Std W7" pitchFamily="50" charset="-120"/>
              </a:rPr>
              <a:t>嚴謹的研究態度，提供真實的實驗結果</a:t>
            </a:r>
            <a:endParaRPr lang="en-US" altLang="zh-TW" sz="1800" dirty="0">
              <a:latin typeface="華康圓體 Std W7" pitchFamily="50" charset="-120"/>
              <a:ea typeface="華康圓體 Std W7" pitchFamily="50" charset="-120"/>
            </a:endParaRPr>
          </a:p>
          <a:p>
            <a:endParaRPr lang="zh-TW" altLang="en-US" dirty="0"/>
          </a:p>
        </p:txBody>
      </p:sp>
      <p:pic>
        <p:nvPicPr>
          <p:cNvPr id="8" name="Butterfly.wm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139952" y="699542"/>
            <a:ext cx="4177175" cy="3132882"/>
          </a:xfrm>
        </p:spPr>
      </p:pic>
    </p:spTree>
    <p:extLst>
      <p:ext uri="{BB962C8B-B14F-4D97-AF65-F5344CB8AC3E}">
        <p14:creationId xmlns:p14="http://schemas.microsoft.com/office/powerpoint/2010/main" val="358084708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TW" altLang="en-US" sz="3600" dirty="0">
                <a:latin typeface="華康圓體 Std W7" pitchFamily="50" charset="-120"/>
                <a:ea typeface="華康圓體 Std W7" pitchFamily="50" charset="-120"/>
              </a:rPr>
              <a:t>研發過程</a:t>
            </a:r>
            <a:endParaRPr lang="zh-TW" altLang="en-US" sz="36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419622"/>
            <a:ext cx="8229600" cy="3035646"/>
          </a:xfrm>
        </p:spPr>
        <p:txBody>
          <a:bodyPr/>
          <a:lstStyle/>
          <a:p>
            <a:pPr>
              <a:buNone/>
            </a:pPr>
            <a:r>
              <a:rPr lang="en-US" altLang="zh-TW" sz="2400" dirty="0"/>
              <a:t>(1) </a:t>
            </a:r>
            <a:r>
              <a:rPr lang="zh-TW" altLang="en-US" sz="2400" dirty="0"/>
              <a:t>初期新藥研發之重點技術</a:t>
            </a:r>
            <a:endParaRPr lang="en-US" altLang="zh-TW" sz="2400" dirty="0"/>
          </a:p>
          <a:p>
            <a:pPr>
              <a:buNone/>
            </a:pPr>
            <a:r>
              <a:rPr lang="en-US" altLang="zh-TW" sz="2400" dirty="0"/>
              <a:t>(2) </a:t>
            </a:r>
            <a:r>
              <a:rPr lang="zh-TW" altLang="en-US" sz="2400" dirty="0"/>
              <a:t>藥物動力學在動物及臨床試驗上的應用及安全評估</a:t>
            </a:r>
            <a:endParaRPr lang="en-US" altLang="zh-TW" sz="2400" dirty="0"/>
          </a:p>
          <a:p>
            <a:pPr>
              <a:buNone/>
            </a:pPr>
            <a:r>
              <a:rPr lang="en-US" altLang="zh-TW" sz="2400" dirty="0"/>
              <a:t>(3) </a:t>
            </a:r>
            <a:r>
              <a:rPr lang="zh-TW" altLang="en-US" sz="2400" dirty="0"/>
              <a:t>化學量產在新藥研發過程中之角色</a:t>
            </a:r>
            <a:endParaRPr lang="en-US" altLang="zh-TW" sz="2400" dirty="0"/>
          </a:p>
          <a:p>
            <a:pPr>
              <a:buNone/>
            </a:pPr>
            <a:r>
              <a:rPr lang="en-US" altLang="zh-TW" sz="2400" dirty="0"/>
              <a:t>(4) </a:t>
            </a:r>
            <a:r>
              <a:rPr lang="zh-TW" altLang="en-US" sz="2400" dirty="0"/>
              <a:t>臨床試驗設計及分析</a:t>
            </a:r>
            <a:endParaRPr lang="en-US" altLang="zh-TW" sz="2400" dirty="0"/>
          </a:p>
          <a:p>
            <a:pPr>
              <a:buNone/>
            </a:pPr>
            <a:r>
              <a:rPr lang="en-US" altLang="zh-TW" sz="2400" dirty="0"/>
              <a:t>(5) </a:t>
            </a:r>
            <a:r>
              <a:rPr lang="zh-TW" altLang="en-US" sz="2400" dirty="0"/>
              <a:t>新藥製造及產品開發技術</a:t>
            </a:r>
            <a:endParaRPr lang="en-US" altLang="zh-TW" sz="2400" dirty="0"/>
          </a:p>
          <a:p>
            <a:endParaRPr lang="zh-TW" altLang="en-US" dirty="0"/>
          </a:p>
        </p:txBody>
      </p:sp>
      <p:pic>
        <p:nvPicPr>
          <p:cNvPr id="1031" name="Picture 7" descr="C:\Users\wing\AppData\Local\Microsoft\Windows\Temporary Internet Files\Content.IE5\OW513AJM\MM900336977[1]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2643758"/>
            <a:ext cx="1689720" cy="1689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guitar1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956376" y="48351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567301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2075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255167" y="2283718"/>
            <a:ext cx="4837113" cy="510778"/>
          </a:xfrm>
        </p:spPr>
        <p:txBody>
          <a:bodyPr/>
          <a:lstStyle/>
          <a:p>
            <a:r>
              <a:rPr lang="zh-TW" altLang="en-US" sz="2800" dirty="0">
                <a:latin typeface="華康圓體 Std W7" pitchFamily="50" charset="-120"/>
                <a:ea typeface="華康圓體 Std W7" pitchFamily="50" charset="-120"/>
              </a:rPr>
              <a:t>研習會議報告</a:t>
            </a:r>
            <a:endParaRPr lang="zh-TW" altLang="en-US" dirty="0"/>
          </a:p>
        </p:txBody>
      </p:sp>
      <p:sp>
        <p:nvSpPr>
          <p:cNvPr id="3" name="矩形 2"/>
          <p:cNvSpPr/>
          <p:nvPr/>
        </p:nvSpPr>
        <p:spPr>
          <a:xfrm>
            <a:off x="35496" y="1983671"/>
            <a:ext cx="226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dirty="0">
                <a:solidFill>
                  <a:schemeClr val="bg1"/>
                </a:solidFill>
                <a:latin typeface="華康圓體 Std W7" pitchFamily="50" charset="-120"/>
                <a:ea typeface="華康圓體 Std W7" pitchFamily="50" charset="-120"/>
              </a:rPr>
              <a:t>生物技術與藥物研究</a:t>
            </a:r>
          </a:p>
        </p:txBody>
      </p:sp>
      <p:pic>
        <p:nvPicPr>
          <p:cNvPr id="5" name="研習報告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20036" y="3800132"/>
            <a:ext cx="859849" cy="859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656656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88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TW" altLang="en-US" sz="3600" dirty="0">
                <a:latin typeface="華康圓體 Std W7" pitchFamily="50" charset="-120"/>
                <a:ea typeface="華康圓體 Std W7" pitchFamily="50" charset="-120"/>
              </a:rPr>
              <a:t>市場調查</a:t>
            </a:r>
            <a:endParaRPr lang="zh-TW" altLang="en-US" sz="3600" dirty="0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419621"/>
            <a:ext cx="4038600" cy="2952329"/>
          </a:xfrm>
        </p:spPr>
        <p:txBody>
          <a:bodyPr>
            <a:normAutofit lnSpcReduction="10000"/>
          </a:bodyPr>
          <a:lstStyle/>
          <a:p>
            <a:pPr marL="263525">
              <a:spcBef>
                <a:spcPts val="1800"/>
              </a:spcBef>
            </a:pPr>
            <a:r>
              <a:rPr lang="zh-TW" altLang="en-US" sz="2800" dirty="0">
                <a:latin typeface="華康圓體 Std W3" pitchFamily="50" charset="-120"/>
                <a:ea typeface="華康圓體 Std W3" pitchFamily="50" charset="-120"/>
              </a:rPr>
              <a:t>臺大醫院</a:t>
            </a:r>
            <a:endParaRPr lang="en-US" altLang="zh-TW" sz="2800" dirty="0">
              <a:latin typeface="華康圓體 Std W3" pitchFamily="50" charset="-120"/>
              <a:ea typeface="華康圓體 Std W3" pitchFamily="50" charset="-120"/>
            </a:endParaRPr>
          </a:p>
          <a:p>
            <a:pPr marL="263525">
              <a:spcBef>
                <a:spcPts val="1800"/>
              </a:spcBef>
            </a:pPr>
            <a:r>
              <a:rPr lang="zh-TW" altLang="en-US" sz="2800" dirty="0">
                <a:latin typeface="華康圓體 Std W3" pitchFamily="50" charset="-120"/>
                <a:ea typeface="華康圓體 Std W3" pitchFamily="50" charset="-120"/>
              </a:rPr>
              <a:t>仁愛醫院</a:t>
            </a:r>
            <a:endParaRPr lang="en-US" altLang="zh-TW" sz="2800" dirty="0">
              <a:latin typeface="華康圓體 Std W3" pitchFamily="50" charset="-120"/>
              <a:ea typeface="華康圓體 Std W3" pitchFamily="50" charset="-120"/>
            </a:endParaRPr>
          </a:p>
          <a:p>
            <a:pPr marL="263525">
              <a:spcBef>
                <a:spcPts val="1800"/>
              </a:spcBef>
            </a:pPr>
            <a:r>
              <a:rPr lang="zh-TW" altLang="en-US" sz="2800" dirty="0">
                <a:latin typeface="華康圓體 Std W3" pitchFamily="50" charset="-120"/>
                <a:ea typeface="華康圓體 Std W3" pitchFamily="50" charset="-120"/>
              </a:rPr>
              <a:t>國泰醫院</a:t>
            </a:r>
            <a:endParaRPr lang="en-US" altLang="zh-TW" sz="2800" dirty="0">
              <a:latin typeface="華康圓體 Std W3" pitchFamily="50" charset="-120"/>
              <a:ea typeface="華康圓體 Std W3" pitchFamily="50" charset="-120"/>
            </a:endParaRPr>
          </a:p>
          <a:p>
            <a:pPr marL="263525">
              <a:spcBef>
                <a:spcPts val="1800"/>
              </a:spcBef>
            </a:pPr>
            <a:r>
              <a:rPr lang="zh-TW" altLang="en-US" sz="2800" dirty="0">
                <a:latin typeface="華康圓體 Std W3" pitchFamily="50" charset="-120"/>
                <a:ea typeface="華康圓體 Std W3" pitchFamily="50" charset="-120"/>
              </a:rPr>
              <a:t>馬偕醫院</a:t>
            </a:r>
            <a:endParaRPr lang="en-US" altLang="zh-TW" sz="2800" dirty="0">
              <a:latin typeface="華康圓體 Std W3" pitchFamily="50" charset="-120"/>
              <a:ea typeface="華康圓體 Std W3" pitchFamily="50" charset="-120"/>
            </a:endParaRPr>
          </a:p>
          <a:p>
            <a:pPr marL="263525">
              <a:spcBef>
                <a:spcPts val="1800"/>
              </a:spcBef>
            </a:pPr>
            <a:r>
              <a:rPr lang="zh-TW" altLang="en-US" sz="2800" dirty="0">
                <a:latin typeface="華康圓體 Std W3" pitchFamily="50" charset="-120"/>
                <a:ea typeface="華康圓體 Std W3" pitchFamily="50" charset="-120"/>
              </a:rPr>
              <a:t>長庚醫院</a:t>
            </a:r>
            <a:endParaRPr lang="en-US" altLang="zh-TW" sz="2800" dirty="0">
              <a:latin typeface="華康圓體 Std W3" pitchFamily="50" charset="-120"/>
              <a:ea typeface="華康圓體 Std W3" pitchFamily="50" charset="-120"/>
            </a:endParaRPr>
          </a:p>
          <a:p>
            <a:endParaRPr lang="zh-TW" altLang="en-US" dirty="0"/>
          </a:p>
        </p:txBody>
      </p:sp>
      <p:graphicFrame>
        <p:nvGraphicFramePr>
          <p:cNvPr id="5" name="內容版面配置區 4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908750154"/>
              </p:ext>
            </p:extLst>
          </p:nvPr>
        </p:nvGraphicFramePr>
        <p:xfrm>
          <a:off x="3563888" y="699542"/>
          <a:ext cx="4824536" cy="35380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5489779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5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5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5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5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5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5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5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5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 uiExpand="1">
        <p:bldSub>
          <a:bldChart bld="category"/>
        </p:bldSub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TW" altLang="en-US" sz="3600" dirty="0">
                <a:latin typeface="華康圓體 Std W7" pitchFamily="50" charset="-120"/>
                <a:ea typeface="華康圓體 Std W7" pitchFamily="50" charset="-120"/>
              </a:rPr>
              <a:t>研究資源</a:t>
            </a:r>
            <a:endParaRPr lang="zh-TW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7614"/>
            <a:ext cx="8229600" cy="2088231"/>
          </a:xfrm>
        </p:spPr>
        <p:txBody>
          <a:bodyPr>
            <a:normAutofit fontScale="77500" lnSpcReduction="20000"/>
          </a:bodyPr>
          <a:lstStyle/>
          <a:p>
            <a:pPr marL="971550" lvl="1" indent="-514350">
              <a:buFont typeface="Wingdings" pitchFamily="2" charset="2"/>
              <a:buChar char="Ø"/>
            </a:pPr>
            <a:r>
              <a:rPr lang="zh-TW" altLang="en-US" sz="2800" dirty="0">
                <a:solidFill>
                  <a:srgbClr val="FFFF00"/>
                </a:solidFill>
                <a:latin typeface="華康圓體 Std W5" pitchFamily="50" charset="-120"/>
                <a:ea typeface="華康圓體 Std W5" pitchFamily="50" charset="-120"/>
              </a:rPr>
              <a:t>生 物 資 訊 核 心 設 施 </a:t>
            </a:r>
            <a:r>
              <a:rPr lang="en-US" altLang="zh-TW" sz="2800" dirty="0">
                <a:solidFill>
                  <a:srgbClr val="FFFF00"/>
                </a:solidFill>
                <a:latin typeface="華康圓體 Std W5" pitchFamily="50" charset="-120"/>
                <a:ea typeface="華康圓體 Std W5" pitchFamily="50" charset="-120"/>
              </a:rPr>
              <a:t>Bioinformatics</a:t>
            </a:r>
          </a:p>
          <a:p>
            <a:pPr marL="971550" lvl="1" indent="-514350">
              <a:buFont typeface="Wingdings" pitchFamily="2" charset="2"/>
              <a:buChar char="Ø"/>
            </a:pPr>
            <a:r>
              <a:rPr lang="zh-TW" altLang="en-US" sz="2800" dirty="0">
                <a:solidFill>
                  <a:srgbClr val="FFFF00"/>
                </a:solidFill>
                <a:latin typeface="華康圓體 Std W5" pitchFamily="50" charset="-120"/>
                <a:ea typeface="華康圓體 Std W5" pitchFamily="50" charset="-120"/>
              </a:rPr>
              <a:t>細 胞 庫 </a:t>
            </a:r>
            <a:r>
              <a:rPr lang="en-US" altLang="zh-TW" sz="2800" dirty="0">
                <a:solidFill>
                  <a:srgbClr val="FFFF00"/>
                </a:solidFill>
                <a:latin typeface="華康圓體 Std W5" pitchFamily="50" charset="-120"/>
                <a:ea typeface="華康圓體 Std W5" pitchFamily="50" charset="-120"/>
              </a:rPr>
              <a:t>Cell Bank</a:t>
            </a:r>
          </a:p>
          <a:p>
            <a:pPr marL="971550" lvl="1" indent="-514350">
              <a:buFont typeface="Wingdings" pitchFamily="2" charset="2"/>
              <a:buChar char="Ø"/>
            </a:pPr>
            <a:r>
              <a:rPr lang="zh-TW" altLang="en-US" sz="2800" dirty="0">
                <a:solidFill>
                  <a:srgbClr val="FFFF00"/>
                </a:solidFill>
                <a:latin typeface="華康圓體 Std W5" pitchFamily="50" charset="-120"/>
                <a:ea typeface="華康圓體 Std W5" pitchFamily="50" charset="-120"/>
              </a:rPr>
              <a:t>醫 藥 衛 生 研 究 資 訊 網 </a:t>
            </a:r>
            <a:r>
              <a:rPr lang="en-US" altLang="zh-TW" sz="2800" dirty="0">
                <a:solidFill>
                  <a:srgbClr val="FFFF00"/>
                </a:solidFill>
                <a:latin typeface="華康圓體 Std W5" pitchFamily="50" charset="-120"/>
                <a:ea typeface="華康圓體 Std W5" pitchFamily="50" charset="-120"/>
              </a:rPr>
              <a:t>( HINT )</a:t>
            </a:r>
          </a:p>
          <a:p>
            <a:pPr marL="971550" lvl="1" indent="-514350">
              <a:buFont typeface="Wingdings" pitchFamily="2" charset="2"/>
              <a:buChar char="Ø"/>
            </a:pPr>
            <a:r>
              <a:rPr lang="zh-TW" altLang="en-US" sz="2800" dirty="0">
                <a:solidFill>
                  <a:srgbClr val="FFFF00"/>
                </a:solidFill>
                <a:latin typeface="華康圓體 Std W5" pitchFamily="50" charset="-120"/>
                <a:ea typeface="華康圓體 Std W5" pitchFamily="50" charset="-120"/>
              </a:rPr>
              <a:t>實 驗 動 物 資 訊 網 </a:t>
            </a:r>
          </a:p>
          <a:p>
            <a:pPr marL="971550" lvl="1" indent="-514350">
              <a:buFont typeface="Wingdings" pitchFamily="2" charset="2"/>
              <a:buChar char="Ø"/>
            </a:pPr>
            <a:r>
              <a:rPr lang="zh-TW" altLang="en-US" sz="2800" dirty="0">
                <a:solidFill>
                  <a:srgbClr val="FFFF00"/>
                </a:solidFill>
                <a:latin typeface="華康圓體 Std W5" pitchFamily="50" charset="-120"/>
                <a:ea typeface="華康圓體 Std W5" pitchFamily="50" charset="-120"/>
              </a:rPr>
              <a:t>全 民 健 康 保 險 研 究 資 料 庫</a:t>
            </a:r>
          </a:p>
          <a:p>
            <a:pPr marL="971550" lvl="1" indent="-514350">
              <a:buFont typeface="Wingdings" pitchFamily="2" charset="2"/>
              <a:buChar char="Ø"/>
            </a:pPr>
            <a:r>
              <a:rPr lang="zh-TW" altLang="en-US" sz="2800" dirty="0">
                <a:solidFill>
                  <a:srgbClr val="FFFF00"/>
                </a:solidFill>
                <a:latin typeface="華康圓體 Std W5" pitchFamily="50" charset="-120"/>
                <a:ea typeface="華康圓體 Std W5" pitchFamily="50" charset="-120"/>
              </a:rPr>
              <a:t>人才培育獎助</a:t>
            </a:r>
          </a:p>
          <a:p>
            <a:pPr>
              <a:lnSpc>
                <a:spcPct val="150000"/>
              </a:lnSpc>
              <a:spcBef>
                <a:spcPts val="600"/>
              </a:spcBef>
            </a:pPr>
            <a:endParaRPr lang="zh-TW" dirty="0"/>
          </a:p>
        </p:txBody>
      </p:sp>
      <p:grpSp>
        <p:nvGrpSpPr>
          <p:cNvPr id="10" name="Group 9"/>
          <p:cNvGrpSpPr/>
          <p:nvPr/>
        </p:nvGrpSpPr>
        <p:grpSpPr>
          <a:xfrm>
            <a:off x="1850065" y="4371950"/>
            <a:ext cx="7740502" cy="431711"/>
            <a:chOff x="1850065" y="3431458"/>
            <a:chExt cx="7740502" cy="431711"/>
          </a:xfrm>
        </p:grpSpPr>
        <p:sp>
          <p:nvSpPr>
            <p:cNvPr id="8" name="Chevron 7"/>
            <p:cNvSpPr/>
            <p:nvPr/>
          </p:nvSpPr>
          <p:spPr>
            <a:xfrm>
              <a:off x="1850065" y="3673148"/>
              <a:ext cx="7740502" cy="190021"/>
            </a:xfrm>
            <a:prstGeom prst="chevron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>
                <a:solidFill>
                  <a:schemeClr val="tx1"/>
                </a:solidFill>
              </a:endParaRPr>
            </a:p>
          </p:txBody>
        </p:sp>
        <p:sp>
          <p:nvSpPr>
            <p:cNvPr id="9" name="Chevron 8"/>
            <p:cNvSpPr/>
            <p:nvPr/>
          </p:nvSpPr>
          <p:spPr>
            <a:xfrm>
              <a:off x="1850065" y="3431458"/>
              <a:ext cx="7740502" cy="190021"/>
            </a:xfrm>
            <a:prstGeom prst="chevron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>
                <a:solidFill>
                  <a:schemeClr val="tx1"/>
                </a:solidFill>
              </a:endParaRPr>
            </a:p>
          </p:txBody>
        </p:sp>
      </p:grpSp>
      <p:pic>
        <p:nvPicPr>
          <p:cNvPr id="1026" name="Picture 2" descr="C:\Program Files\Microsoft Office\MEDIA\CAGCAT10\j0305257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1563042"/>
            <a:ext cx="1452203" cy="2332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j0214098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78285" y="4147213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3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" dur="12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2F2F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250"/>
                            </p:stCondLst>
                            <p:childTnLst>
                              <p:par>
                                <p:cTn id="11" presetID="3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12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2F2F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500"/>
                            </p:stCondLst>
                            <p:childTnLst>
                              <p:par>
                                <p:cTn id="14" presetID="3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" dur="12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2F2F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750"/>
                            </p:stCondLst>
                            <p:childTnLst>
                              <p:par>
                                <p:cTn id="17" presetID="3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125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2F2F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3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" dur="125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2F2F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250"/>
                            </p:stCondLst>
                            <p:childTnLst>
                              <p:par>
                                <p:cTn id="23" presetID="3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125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2F2F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8500"/>
                            </p:stCondLst>
                            <p:childTnLst>
                              <p:par>
                                <p:cTn id="26" presetID="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82 -0.01667 C -0.01927 -0.01667 0.0368 0.03923 0.0368 0.1084 C 0.0368 0.17727 -0.01927 0.23348 -0.0882 0.23348 C -0.15712 0.23348 -0.2132 0.17727 -0.2132 0.1084 C -0.2132 0.03923 -0.15712 -0.01667 -0.0882 -0.01667 Z " pathEditMode="relative" rAng="0" ptsTypes="fffff">
                                      <p:cBhvr>
                                        <p:cTn id="27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474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TW" altLang="en-US" sz="3600" dirty="0">
                <a:latin typeface="華康圓體 Std W7" pitchFamily="50" charset="-120"/>
                <a:ea typeface="華康圓體 Std W7" pitchFamily="50" charset="-120"/>
              </a:rPr>
              <a:t>學術活動</a:t>
            </a:r>
            <a:endParaRPr lang="zh-TW" sz="3600" b="1" cap="small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138136" y="1059583"/>
            <a:ext cx="7548664" cy="856304"/>
          </a:xfrm>
        </p:spPr>
        <p:txBody>
          <a:bodyPr/>
          <a:lstStyle/>
          <a:p>
            <a:pPr marL="0" indent="0">
              <a:spcAft>
                <a:spcPts val="1200"/>
              </a:spcAft>
              <a:buNone/>
            </a:pPr>
            <a:r>
              <a:rPr lang="zh-TW" altLang="en-US" dirty="0"/>
              <a:t>國家衛生研究院</a:t>
            </a:r>
            <a:r>
              <a:rPr lang="zh-TW" altLang="en-US" dirty="0" smtClean="0"/>
              <a:t>主辦</a:t>
            </a:r>
            <a:endParaRPr lang="en-US" altLang="zh-TW" dirty="0" smtClean="0"/>
          </a:p>
          <a:p>
            <a:r>
              <a:rPr lang="zh-TW" altLang="en-US" dirty="0"/>
              <a:t>國家衛生研究院演講系列－生物統計與生物資訊</a:t>
            </a:r>
            <a:endParaRPr lang="en-US" altLang="zh-TW" dirty="0"/>
          </a:p>
          <a:p>
            <a:endParaRPr lang="zh-TW" altLang="en-US" dirty="0" smtClean="0"/>
          </a:p>
          <a:p>
            <a:endParaRPr lang="zh-TW" dirty="0"/>
          </a:p>
        </p:txBody>
      </p:sp>
      <p:graphicFrame>
        <p:nvGraphicFramePr>
          <p:cNvPr id="2" name="Chart 1"/>
          <p:cNvGraphicFramePr/>
          <p:nvPr/>
        </p:nvGraphicFramePr>
        <p:xfrm>
          <a:off x="1665287" y="1935163"/>
          <a:ext cx="6497405" cy="28892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 uiExpand="1">
        <p:bldSub>
          <a:bldChart bld="series"/>
        </p:bldSub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TW" altLang="en-US" sz="3600" dirty="0">
                <a:latin typeface="華康圓體 Std W7" pitchFamily="50" charset="-120"/>
                <a:ea typeface="華康圓體 Std W7" pitchFamily="50" charset="-120"/>
              </a:rPr>
              <a:t>主講人簡介</a:t>
            </a:r>
            <a:endParaRPr lang="zh-TW" sz="3600" b="1" cap="small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2667743"/>
          </a:xfrm>
        </p:spPr>
        <p:txBody>
          <a:bodyPr>
            <a:normAutofit/>
          </a:bodyPr>
          <a:lstStyle/>
          <a:p>
            <a:pPr marL="0" indent="0">
              <a:spcAft>
                <a:spcPts val="2400"/>
              </a:spcAft>
              <a:buNone/>
            </a:pPr>
            <a:r>
              <a:rPr lang="zh-TW" altLang="en-US" sz="2800" b="1" dirty="0">
                <a:latin typeface="華康圓體 Std W7" pitchFamily="50" charset="-120"/>
                <a:ea typeface="華康圓體 Std W7" pitchFamily="50" charset="-120"/>
              </a:rPr>
              <a:t>白丹望博士（</a:t>
            </a:r>
            <a:r>
              <a:rPr lang="en-US" altLang="zh-TW" sz="2800" b="1" dirty="0">
                <a:latin typeface="華康圓體 Std W7" pitchFamily="50" charset="-120"/>
                <a:ea typeface="華康圓體 Std W7" pitchFamily="50" charset="-120"/>
              </a:rPr>
              <a:t>Dr. Dan-Wang White)</a:t>
            </a:r>
            <a:endParaRPr lang="zh-TW" altLang="en-US" sz="2800" b="1" dirty="0">
              <a:latin typeface="華康圓體 Std W7" pitchFamily="50" charset="-120"/>
              <a:ea typeface="華康圓體 Std W7" pitchFamily="50" charset="-120"/>
            </a:endParaRPr>
          </a:p>
          <a:p>
            <a:pPr marL="0" indent="0">
              <a:buNone/>
            </a:pPr>
            <a:r>
              <a:rPr lang="zh-TW" altLang="en-US" sz="2200" b="1" dirty="0">
                <a:solidFill>
                  <a:schemeClr val="bg1">
                    <a:lumMod val="95000"/>
                  </a:schemeClr>
                </a:solidFill>
                <a:latin typeface="華康圓體 Std W5" pitchFamily="50" charset="-120"/>
                <a:ea typeface="華康圓體 Std W5" pitchFamily="50" charset="-120"/>
              </a:rPr>
              <a:t>白丹望博士在新藥分子之設計、研發，及藥物動力學之應用上有近</a:t>
            </a:r>
            <a:r>
              <a:rPr lang="en-US" altLang="zh-TW" sz="2200" b="1" dirty="0">
                <a:solidFill>
                  <a:schemeClr val="bg1">
                    <a:lumMod val="95000"/>
                  </a:schemeClr>
                </a:solidFill>
                <a:latin typeface="華康圓體 Std W5" pitchFamily="50" charset="-120"/>
                <a:ea typeface="華康圓體 Std W5" pitchFamily="50" charset="-120"/>
              </a:rPr>
              <a:t>20</a:t>
            </a:r>
            <a:r>
              <a:rPr lang="zh-TW" altLang="en-US" sz="2200" b="1" dirty="0">
                <a:solidFill>
                  <a:schemeClr val="bg1">
                    <a:lumMod val="95000"/>
                  </a:schemeClr>
                </a:solidFill>
                <a:latin typeface="華康圓體 Std W5" pitchFamily="50" charset="-120"/>
                <a:ea typeface="華康圓體 Std W5" pitchFamily="50" charset="-120"/>
              </a:rPr>
              <a:t>年的實務經驗，目前於國家衛生研究院生物技術與藥物研究組擔任組副主任一職。此次應邀於本研討會演講的內容將著重於新藥分子的發現、篩選，及選定研發之重點技術。</a:t>
            </a:r>
            <a:r>
              <a:rPr lang="zh-TW" altLang="en-US" sz="2200" b="1" dirty="0">
                <a:solidFill>
                  <a:srgbClr val="FFFFCC"/>
                </a:solidFill>
              </a:rPr>
              <a:t>　</a:t>
            </a:r>
          </a:p>
        </p:txBody>
      </p:sp>
      <p:pic>
        <p:nvPicPr>
          <p:cNvPr id="4" name="Picture 4" descr="C:\Users\江高舉\AppData\Local\Microsoft\Windows\Temporary Internet Files\Content.IE5\RH0ZUB5P\MCj03550530000[1]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62436" y="3723878"/>
            <a:ext cx="1153082" cy="136623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1.24768E-6 L -0.45955 0.01421 " pathEditMode="relative" rAng="0" ptsTypes="AA">
                                      <p:cBhvr>
                                        <p:cTn id="6" dur="4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986" y="7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411510"/>
            <a:ext cx="8229600" cy="633514"/>
          </a:xfrm>
        </p:spPr>
        <p:txBody>
          <a:bodyPr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zh-TW" altLang="en-US" sz="4400" cap="none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連結到</a:t>
            </a:r>
            <a:r>
              <a:rPr lang="en-US" altLang="zh-TW" sz="4400" cap="none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Web</a:t>
            </a:r>
            <a:r>
              <a:rPr lang="zh-TW" altLang="en-US" sz="4400" cap="none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網站</a:t>
            </a:r>
            <a:endParaRPr lang="zh-TW" altLang="en-US" sz="4400" cap="none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8" name="TR3gcCrTSzw&amp;hl=zh_TW&amp;fs=1&amp;rel=0&amp;color1=0x006699&amp;color2=0x54abd6"/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123728" y="1275606"/>
            <a:ext cx="4800533" cy="36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155558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多媒體設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ushpin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MultimediaChoreography</Template>
  <TotalTime>0</TotalTime>
  <Words>312</Words>
  <Application>Microsoft Office PowerPoint</Application>
  <PresentationFormat>如螢幕大小 (16:9)</PresentationFormat>
  <Paragraphs>44</Paragraphs>
  <Slides>11</Slides>
  <Notes>5</Notes>
  <HiddenSlides>0</HiddenSlides>
  <MMClips>13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11</vt:i4>
      </vt:variant>
    </vt:vector>
  </HeadingPairs>
  <TitlesOfParts>
    <vt:vector size="12" baseType="lpstr">
      <vt:lpstr>多媒體設計</vt:lpstr>
      <vt:lpstr>研究與開發</vt:lpstr>
      <vt:lpstr>環境調查</vt:lpstr>
      <vt:lpstr>研發過程</vt:lpstr>
      <vt:lpstr>研習會議報告</vt:lpstr>
      <vt:lpstr>市場調查</vt:lpstr>
      <vt:lpstr>研究資源</vt:lpstr>
      <vt:lpstr>學術活動</vt:lpstr>
      <vt:lpstr>主講人簡介</vt:lpstr>
      <vt:lpstr>連結到Web網站</vt:lpstr>
      <vt:lpstr>PowerPoint 簡報</vt:lpstr>
      <vt:lpstr>剪輯視訊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2010-03-08T01:59:55Z</dcterms:created>
  <dcterms:modified xsi:type="dcterms:W3CDTF">2010-03-15T11:07:22Z</dcterms:modified>
</cp:coreProperties>
</file>