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2" r:id="rId2"/>
    <p:sldId id="258" r:id="rId3"/>
    <p:sldId id="259" r:id="rId4"/>
    <p:sldId id="261" r:id="rId5"/>
    <p:sldId id="262" r:id="rId6"/>
    <p:sldId id="263" r:id="rId7"/>
    <p:sldId id="264" r:id="rId8"/>
    <p:sldId id="265" r:id="rId9"/>
    <p:sldId id="266" r:id="rId10"/>
    <p:sldId id="271" r:id="rId11"/>
    <p:sldId id="268" r:id="rId12"/>
    <p:sldId id="269" r:id="rId13"/>
    <p:sldId id="27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預設章節" id="{C71687D3-6C31-4220-97F7-3ABA6F83169E}">
          <p14:sldIdLst>
            <p14:sldId id="272"/>
          </p14:sldIdLst>
        </p14:section>
        <p14:section name="windows7" id="{54AA20A2-744B-41FC-A976-D30CE8291473}">
          <p14:sldIdLst>
            <p14:sldId id="258"/>
            <p14:sldId id="259"/>
            <p14:sldId id="261"/>
            <p14:sldId id="262"/>
          </p14:sldIdLst>
        </p14:section>
        <p14:section name="windows7系統密技" id="{AC936076-C789-496E-B7F5-F3F3C02E1B05}">
          <p14:sldIdLst>
            <p14:sldId id="263"/>
            <p14:sldId id="264"/>
            <p14:sldId id="265"/>
            <p14:sldId id="266"/>
          </p14:sldIdLst>
        </p14:section>
        <p14:section name="windows7網路安全總管" id="{A0CD8896-E6FA-440D-9E26-A15FA7246123}">
          <p14:sldIdLst>
            <p14:sldId id="271"/>
            <p14:sldId id="268"/>
            <p14:sldId id="269"/>
            <p14:sldId id="27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7042" autoAdjust="0"/>
    <p:restoredTop sz="94660"/>
  </p:normalViewPr>
  <p:slideViewPr>
    <p:cSldViewPr>
      <p:cViewPr>
        <p:scale>
          <a:sx n="45" d="100"/>
          <a:sy n="45" d="100"/>
        </p:scale>
        <p:origin x="-342" y="-180"/>
      </p:cViewPr>
      <p:guideLst>
        <p:guide orient="horz" pos="2160"/>
        <p:guide pos="2880"/>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Ref idx="1001">
        <a:schemeClr val="bg2"/>
      </p:bgRef>
    </p:bg>
    <p:spTree>
      <p:nvGrpSpPr>
        <p:cNvPr id="1" name=""/>
        <p:cNvGrpSpPr/>
        <p:nvPr/>
      </p:nvGrpSpPr>
      <p:grpSpPr>
        <a:xfrm>
          <a:off x="0" y="0"/>
          <a:ext cx="0" cy="0"/>
          <a:chOff x="0" y="0"/>
          <a:chExt cx="0" cy="0"/>
        </a:xfrm>
      </p:grpSpPr>
      <p:sp>
        <p:nvSpPr>
          <p:cNvPr id="7" name="矩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標題 7"/>
          <p:cNvSpPr>
            <a:spLocks noGrp="1"/>
          </p:cNvSpPr>
          <p:nvPr>
            <p:ph type="ctrTitle"/>
          </p:nvPr>
        </p:nvSpPr>
        <p:spPr>
          <a:xfrm>
            <a:off x="2362200" y="4038600"/>
            <a:ext cx="6477000" cy="1828800"/>
          </a:xfrm>
        </p:spPr>
        <p:txBody>
          <a:bodyPr anchor="b"/>
          <a:lstStyle>
            <a:lvl1pPr>
              <a:defRPr cap="all" baseline="0"/>
            </a:lvl1pPr>
          </a:lstStyle>
          <a:p>
            <a:r>
              <a:rPr kumimoji="0" lang="zh-TW" altLang="en-US" smtClean="0"/>
              <a:t>按一下以編輯母片標題樣式</a:t>
            </a:r>
            <a:endParaRPr kumimoji="0" lang="en-US"/>
          </a:p>
        </p:txBody>
      </p:sp>
      <p:sp>
        <p:nvSpPr>
          <p:cNvPr id="9" name="副標題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TW" altLang="en-US" smtClean="0"/>
              <a:t>按一下以編輯母片副標題樣式</a:t>
            </a:r>
            <a:endParaRPr kumimoji="0" lang="en-US"/>
          </a:p>
        </p:txBody>
      </p:sp>
      <p:sp>
        <p:nvSpPr>
          <p:cNvPr id="28" name="日期版面配置區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eaLnBrk="1" latinLnBrk="0" hangingPunct="1"/>
            <a:fld id="{23A271A1-F6D6-438B-A432-4747EE7ECD40}" type="datetimeFigureOut">
              <a:rPr lang="en-US" smtClean="0"/>
              <a:pPr algn="ctr" eaLnBrk="1" latinLnBrk="0" hangingPunct="1"/>
              <a:t>3/8/2010</a:t>
            </a:fld>
            <a:endParaRPr lang="en-US" sz="2000" dirty="0">
              <a:solidFill>
                <a:srgbClr val="FFFFFF"/>
              </a:solidFill>
            </a:endParaRPr>
          </a:p>
        </p:txBody>
      </p:sp>
      <p:sp>
        <p:nvSpPr>
          <p:cNvPr id="17" name="頁尾版面配置區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eaLnBrk="1" latinLnBrk="0" hangingPunct="1"/>
            <a:endParaRPr kumimoji="0" lang="en-US" dirty="0">
              <a:solidFill>
                <a:schemeClr val="tx2"/>
              </a:solidFill>
            </a:endParaRPr>
          </a:p>
        </p:txBody>
      </p:sp>
      <p:sp>
        <p:nvSpPr>
          <p:cNvPr id="29" name="投影片編號版面配置區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3/8/2010</a:t>
            </a:fld>
            <a:endParaRPr lang="en-US"/>
          </a:p>
        </p:txBody>
      </p:sp>
      <p:sp>
        <p:nvSpPr>
          <p:cNvPr id="5" name="頁尾版面配置區 4"/>
          <p:cNvSpPr>
            <a:spLocks noGrp="1"/>
          </p:cNvSpPr>
          <p:nvPr>
            <p:ph type="ftr" sz="quarter" idx="11"/>
          </p:nvPr>
        </p:nvSpPr>
        <p:spPr/>
        <p:txBody>
          <a:bodyPr/>
          <a:lstStyle/>
          <a:p>
            <a:endParaRPr kumimoji="0" lang="en-US"/>
          </a:p>
        </p:txBody>
      </p:sp>
      <p:sp>
        <p:nvSpPr>
          <p:cNvPr id="6" name="投影片編號版面配置區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直排標題及文字">
    <p:bg>
      <p:bgRef idx="1001">
        <a:schemeClr val="bg1"/>
      </p:bgRef>
    </p:bg>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553200" y="609600"/>
            <a:ext cx="2057400" cy="5516563"/>
          </a:xfrm>
        </p:spPr>
        <p:txBody>
          <a:bodyPr vert="eaVert"/>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a:xfrm>
            <a:off x="457200" y="609600"/>
            <a:ext cx="5562600" cy="5516564"/>
          </a:xfrm>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a:xfrm>
            <a:off x="6553200" y="6248402"/>
            <a:ext cx="2209800" cy="365125"/>
          </a:xfrm>
        </p:spPr>
        <p:txBody>
          <a:bodyPr/>
          <a:lstStyle/>
          <a:p>
            <a:pPr eaLnBrk="1" latinLnBrk="0" hangingPunct="1"/>
            <a:fld id="{23A271A1-F6D6-438B-A432-4747EE7ECD40}" type="datetimeFigureOut">
              <a:rPr lang="en-US" smtClean="0"/>
              <a:pPr eaLnBrk="1" latinLnBrk="0" hangingPunct="1"/>
              <a:t>3/8/2010</a:t>
            </a:fld>
            <a:endParaRPr lang="en-US" dirty="0"/>
          </a:p>
        </p:txBody>
      </p:sp>
      <p:sp>
        <p:nvSpPr>
          <p:cNvPr id="5" name="頁尾版面配置區 4"/>
          <p:cNvSpPr>
            <a:spLocks noGrp="1"/>
          </p:cNvSpPr>
          <p:nvPr>
            <p:ph type="ftr" sz="quarter" idx="11"/>
          </p:nvPr>
        </p:nvSpPr>
        <p:spPr>
          <a:xfrm>
            <a:off x="457201" y="6248207"/>
            <a:ext cx="5573483" cy="365125"/>
          </a:xfrm>
        </p:spPr>
        <p:txBody>
          <a:bodyPr/>
          <a:lstStyle/>
          <a:p>
            <a:endParaRPr kumimoji="0" lang="en-US" dirty="0"/>
          </a:p>
        </p:txBody>
      </p:sp>
      <p:sp>
        <p:nvSpPr>
          <p:cNvPr id="7" name="矩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矩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矩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投影片編號版面配置區 5"/>
          <p:cNvSpPr>
            <a:spLocks noGrp="1"/>
          </p:cNvSpPr>
          <p:nvPr>
            <p:ph type="sldNum" sz="quarter" idx="12"/>
          </p:nvPr>
        </p:nvSpPr>
        <p:spPr>
          <a:xfrm rot="5400000">
            <a:off x="5989638" y="144462"/>
            <a:ext cx="533400" cy="244476"/>
          </a:xfrm>
        </p:spPr>
        <p:txBody>
          <a:bodyPr/>
          <a:lstStyle/>
          <a:p>
            <a:fld id="{F0C94032-CD4C-4C25-B0C2-CEC720522D92}" type="slidenum">
              <a:rPr kumimoji="0" lang="en-US" smtClean="0"/>
              <a:pPr eaLnBrk="1" latinLnBrk="0" hangingPunct="1"/>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612648" y="228600"/>
            <a:ext cx="8153400" cy="990600"/>
          </a:xfrm>
        </p:spPr>
        <p:txBody>
          <a:bodyPr/>
          <a:lstStyle/>
          <a:p>
            <a:r>
              <a:rPr kumimoji="0" lang="zh-TW" altLang="en-US" smtClean="0"/>
              <a:t>按一下以編輯母片標題樣式</a:t>
            </a:r>
            <a:endParaRPr kumimoji="0" lang="en-US"/>
          </a:p>
        </p:txBody>
      </p:sp>
      <p:sp>
        <p:nvSpPr>
          <p:cNvPr id="4" name="日期版面配置區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3/8/2010</a:t>
            </a:fld>
            <a:endParaRPr lang="en-US" dirty="0"/>
          </a:p>
        </p:txBody>
      </p:sp>
      <p:sp>
        <p:nvSpPr>
          <p:cNvPr id="5" name="頁尾版面配置區 4"/>
          <p:cNvSpPr>
            <a:spLocks noGrp="1"/>
          </p:cNvSpPr>
          <p:nvPr>
            <p:ph type="ftr" sz="quarter" idx="11"/>
          </p:nvPr>
        </p:nvSpPr>
        <p:spPr/>
        <p:txBody>
          <a:bodyPr/>
          <a:lstStyle/>
          <a:p>
            <a:endParaRPr kumimoji="0" lang="en-US"/>
          </a:p>
        </p:txBody>
      </p:sp>
      <p:sp>
        <p:nvSpPr>
          <p:cNvPr id="6" name="投影片編號版面配置區 5"/>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8" name="內容版面配置區 7"/>
          <p:cNvSpPr>
            <a:spLocks noGrp="1"/>
          </p:cNvSpPr>
          <p:nvPr>
            <p:ph sz="quarter" idx="1"/>
          </p:nvPr>
        </p:nvSpPr>
        <p:spPr>
          <a:xfrm>
            <a:off x="612648" y="1600200"/>
            <a:ext cx="8153400" cy="44958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章節標題">
    <p:bg>
      <p:bgRef idx="1003">
        <a:schemeClr val="bg1"/>
      </p:bgRef>
    </p:bg>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TW" altLang="en-US" smtClean="0"/>
              <a:t>按一下以編輯母片文字樣式</a:t>
            </a:r>
          </a:p>
        </p:txBody>
      </p:sp>
      <p:sp>
        <p:nvSpPr>
          <p:cNvPr id="7" name="矩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標題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zh-TW" altLang="en-US" smtClean="0"/>
              <a:t>按一下以編輯母片標題樣式</a:t>
            </a:r>
            <a:endParaRPr kumimoji="0" lang="en-US"/>
          </a:p>
        </p:txBody>
      </p:sp>
      <p:sp>
        <p:nvSpPr>
          <p:cNvPr id="12" name="日期版面配置區 1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3/8/2010</a:t>
            </a:fld>
            <a:endParaRPr lang="en-US"/>
          </a:p>
        </p:txBody>
      </p:sp>
      <p:sp>
        <p:nvSpPr>
          <p:cNvPr id="13" name="投影片編號版面配置區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sp>
        <p:nvSpPr>
          <p:cNvPr id="14" name="頁尾版面配置區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9" name="內容版面配置區 8"/>
          <p:cNvSpPr>
            <a:spLocks noGrp="1"/>
          </p:cNvSpPr>
          <p:nvPr>
            <p:ph sz="quarter" idx="1"/>
          </p:nvPr>
        </p:nvSpPr>
        <p:spPr>
          <a:xfrm>
            <a:off x="609600" y="1589567"/>
            <a:ext cx="3886200" cy="45720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1" name="內容版面配置區 10"/>
          <p:cNvSpPr>
            <a:spLocks noGrp="1"/>
          </p:cNvSpPr>
          <p:nvPr>
            <p:ph sz="quarter" idx="2"/>
          </p:nvPr>
        </p:nvSpPr>
        <p:spPr>
          <a:xfrm>
            <a:off x="4844901" y="1589567"/>
            <a:ext cx="3886200" cy="45720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8" name="日期版面配置區 7"/>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3/8/2010</a:t>
            </a:fld>
            <a:endParaRPr lang="en-US"/>
          </a:p>
        </p:txBody>
      </p:sp>
      <p:sp>
        <p:nvSpPr>
          <p:cNvPr id="10" name="投影片編號版面配置區 9"/>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2" name="頁尾版面配置區 11"/>
          <p:cNvSpPr>
            <a:spLocks noGrp="1"/>
          </p:cNvSpPr>
          <p:nvPr>
            <p:ph type="ftr" sz="quarter" idx="17"/>
          </p:nvPr>
        </p:nvSpPr>
        <p:spPr/>
        <p:txBody>
          <a:bodyPr rtlCol="0"/>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533400" y="273050"/>
            <a:ext cx="8153400" cy="869950"/>
          </a:xfrm>
        </p:spPr>
        <p:txBody>
          <a:bodyPr anchor="ctr"/>
          <a:lstStyle>
            <a:lvl1pPr>
              <a:defRPr/>
            </a:lvl1pPr>
          </a:lstStyle>
          <a:p>
            <a:r>
              <a:rPr kumimoji="0" lang="zh-TW" altLang="en-US" smtClean="0"/>
              <a:t>按一下以編輯母片標題樣式</a:t>
            </a:r>
            <a:endParaRPr kumimoji="0" lang="en-US"/>
          </a:p>
        </p:txBody>
      </p:sp>
      <p:sp>
        <p:nvSpPr>
          <p:cNvPr id="11" name="內容版面配置區 10"/>
          <p:cNvSpPr>
            <a:spLocks noGrp="1"/>
          </p:cNvSpPr>
          <p:nvPr>
            <p:ph sz="quarter" idx="2"/>
          </p:nvPr>
        </p:nvSpPr>
        <p:spPr>
          <a:xfrm>
            <a:off x="609600" y="2438400"/>
            <a:ext cx="3886200" cy="35814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3" name="內容版面配置區 12"/>
          <p:cNvSpPr>
            <a:spLocks noGrp="1"/>
          </p:cNvSpPr>
          <p:nvPr>
            <p:ph sz="quarter" idx="4"/>
          </p:nvPr>
        </p:nvSpPr>
        <p:spPr>
          <a:xfrm>
            <a:off x="4800600" y="2438400"/>
            <a:ext cx="3886200" cy="35814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0" name="日期版面配置區 9"/>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3/8/2010</a:t>
            </a:fld>
            <a:endParaRPr lang="en-US"/>
          </a:p>
        </p:txBody>
      </p:sp>
      <p:sp>
        <p:nvSpPr>
          <p:cNvPr id="12" name="投影片編號版面配置區 11"/>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4" name="頁尾版面配置區 13"/>
          <p:cNvSpPr>
            <a:spLocks noGrp="1"/>
          </p:cNvSpPr>
          <p:nvPr>
            <p:ph type="ftr" sz="quarter" idx="17"/>
          </p:nvPr>
        </p:nvSpPr>
        <p:spPr/>
        <p:txBody>
          <a:bodyPr rtlCol="0"/>
          <a:lstStyle/>
          <a:p>
            <a:endParaRPr kumimoji="0" lang="en-US"/>
          </a:p>
        </p:txBody>
      </p:sp>
      <p:sp>
        <p:nvSpPr>
          <p:cNvPr id="16" name="文字版面配置區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zh-TW" altLang="en-US" smtClean="0"/>
              <a:t>按一下以編輯母片文字樣式</a:t>
            </a:r>
          </a:p>
        </p:txBody>
      </p:sp>
      <p:sp>
        <p:nvSpPr>
          <p:cNvPr id="15" name="文字版面配置區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zh-TW" altLang="en-US" smtClean="0"/>
              <a:t>按一下以編輯母片文字樣式</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日期版面配置區 2"/>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3/8/2010</a:t>
            </a:fld>
            <a:endParaRPr lang="en-US"/>
          </a:p>
        </p:txBody>
      </p:sp>
      <p:sp>
        <p:nvSpPr>
          <p:cNvPr id="4" name="頁尾版面配置區 3"/>
          <p:cNvSpPr>
            <a:spLocks noGrp="1"/>
          </p:cNvSpPr>
          <p:nvPr>
            <p:ph type="ftr" sz="quarter" idx="11"/>
          </p:nvPr>
        </p:nvSpPr>
        <p:spPr/>
        <p:txBody>
          <a:bodyPr/>
          <a:lstStyle/>
          <a:p>
            <a:endParaRPr kumimoji="0" lang="en-US"/>
          </a:p>
        </p:txBody>
      </p:sp>
      <p:sp>
        <p:nvSpPr>
          <p:cNvPr id="5" name="投影片編號版面配置區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3/8/2010</a:t>
            </a:fld>
            <a:endParaRPr lang="en-US"/>
          </a:p>
        </p:txBody>
      </p:sp>
      <p:sp>
        <p:nvSpPr>
          <p:cNvPr id="3" name="頁尾版面配置區 2"/>
          <p:cNvSpPr>
            <a:spLocks noGrp="1"/>
          </p:cNvSpPr>
          <p:nvPr>
            <p:ph type="ftr" sz="quarter" idx="11"/>
          </p:nvPr>
        </p:nvSpPr>
        <p:spPr/>
        <p:txBody>
          <a:bodyPr/>
          <a:lstStyle/>
          <a:p>
            <a:endParaRPr kumimoji="0" lang="en-US" dirty="0"/>
          </a:p>
        </p:txBody>
      </p:sp>
      <p:sp>
        <p:nvSpPr>
          <p:cNvPr id="4" name="投影片編號版面配置區 3"/>
          <p:cNvSpPr>
            <a:spLocks noGrp="1"/>
          </p:cNvSpPr>
          <p:nvPr>
            <p:ph type="sldNum" sz="quarter" idx="12"/>
          </p:nvPr>
        </p:nvSpPr>
        <p:spPr>
          <a:xfrm>
            <a:off x="0" y="6248400"/>
            <a:ext cx="5334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609600" y="273050"/>
            <a:ext cx="8077200" cy="869950"/>
          </a:xfrm>
        </p:spPr>
        <p:txBody>
          <a:bodyPr anchor="ctr"/>
          <a:lstStyle>
            <a:lvl1pPr algn="l">
              <a:buNone/>
              <a:defRPr sz="4400" b="0"/>
            </a:lvl1pPr>
          </a:lstStyle>
          <a:p>
            <a:r>
              <a:rPr kumimoji="0" lang="zh-TW" altLang="en-US" smtClean="0"/>
              <a:t>按一下以編輯母片標題樣式</a:t>
            </a:r>
            <a:endParaRPr kumimoji="0" lang="en-US"/>
          </a:p>
        </p:txBody>
      </p:sp>
      <p:sp>
        <p:nvSpPr>
          <p:cNvPr id="5" name="日期版面配置區 4"/>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3/8/2010</a:t>
            </a:fld>
            <a:endParaRPr lang="en-US"/>
          </a:p>
        </p:txBody>
      </p:sp>
      <p:sp>
        <p:nvSpPr>
          <p:cNvPr id="6" name="頁尾版面配置區 5"/>
          <p:cNvSpPr>
            <a:spLocks noGrp="1"/>
          </p:cNvSpPr>
          <p:nvPr>
            <p:ph type="ftr" sz="quarter" idx="11"/>
          </p:nvPr>
        </p:nvSpPr>
        <p:spPr/>
        <p:txBody>
          <a:bodyPr/>
          <a:lstStyle/>
          <a:p>
            <a:endParaRPr kumimoji="0" lang="en-US"/>
          </a:p>
        </p:txBody>
      </p:sp>
      <p:sp>
        <p:nvSpPr>
          <p:cNvPr id="7" name="投影片編號版面配置區 6"/>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3" name="文字版面配置區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zh-TW" altLang="en-US" smtClean="0"/>
              <a:t>按一下以編輯母片文字樣式</a:t>
            </a:r>
          </a:p>
        </p:txBody>
      </p:sp>
      <p:sp>
        <p:nvSpPr>
          <p:cNvPr id="9" name="內容版面配置區 8"/>
          <p:cNvSpPr>
            <a:spLocks noGrp="1"/>
          </p:cNvSpPr>
          <p:nvPr>
            <p:ph sz="quarter" idx="1"/>
          </p:nvPr>
        </p:nvSpPr>
        <p:spPr>
          <a:xfrm>
            <a:off x="2362200" y="1752600"/>
            <a:ext cx="6400800" cy="44196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bg>
      <p:bgRef idx="1003">
        <a:schemeClr val="bg2"/>
      </p:bgRef>
    </p:bg>
    <p:spTree>
      <p:nvGrpSpPr>
        <p:cNvPr id="1" name=""/>
        <p:cNvGrpSpPr/>
        <p:nvPr/>
      </p:nvGrpSpPr>
      <p:grpSpPr>
        <a:xfrm>
          <a:off x="0" y="0"/>
          <a:ext cx="0" cy="0"/>
          <a:chOff x="0" y="0"/>
          <a:chExt cx="0" cy="0"/>
        </a:xfrm>
      </p:grpSpPr>
      <p:sp>
        <p:nvSpPr>
          <p:cNvPr id="4" name="文字版面配置區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zh-TW" altLang="en-US" smtClean="0"/>
              <a:t>按一下以編輯母片文字樣式</a:t>
            </a:r>
          </a:p>
        </p:txBody>
      </p:sp>
      <p:sp>
        <p:nvSpPr>
          <p:cNvPr id="8" name="矩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標題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zh-TW" altLang="en-US" smtClean="0"/>
              <a:t>按一下以編輯母片標題樣式</a:t>
            </a:r>
            <a:endParaRPr kumimoji="0" lang="en-US"/>
          </a:p>
        </p:txBody>
      </p:sp>
      <p:sp>
        <p:nvSpPr>
          <p:cNvPr id="11" name="矩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日期版面配置區 11"/>
          <p:cNvSpPr>
            <a:spLocks noGrp="1"/>
          </p:cNvSpPr>
          <p:nvPr>
            <p:ph type="dt" sz="half" idx="10"/>
          </p:nvPr>
        </p:nvSpPr>
        <p:spPr>
          <a:xfrm>
            <a:off x="6248400" y="6248400"/>
            <a:ext cx="2667000" cy="365125"/>
          </a:xfrm>
        </p:spPr>
        <p:txBody>
          <a:bodyPr rtlCol="0"/>
          <a:lstStyle/>
          <a:p>
            <a:pPr eaLnBrk="1" latinLnBrk="0" hangingPunct="1"/>
            <a:fld id="{23A271A1-F6D6-438B-A432-4747EE7ECD40}" type="datetimeFigureOut">
              <a:rPr lang="en-US" smtClean="0"/>
              <a:pPr eaLnBrk="1" latinLnBrk="0" hangingPunct="1"/>
              <a:t>3/8/2010</a:t>
            </a:fld>
            <a:endParaRPr lang="en-US"/>
          </a:p>
        </p:txBody>
      </p:sp>
      <p:sp>
        <p:nvSpPr>
          <p:cNvPr id="13" name="投影片編號版面配置區 12"/>
          <p:cNvSpPr>
            <a:spLocks noGrp="1"/>
          </p:cNvSpPr>
          <p:nvPr>
            <p:ph type="sldNum" sz="quarter" idx="11"/>
          </p:nvPr>
        </p:nvSpPr>
        <p:spPr>
          <a:xfrm>
            <a:off x="0" y="4667249"/>
            <a:ext cx="1447800" cy="663578"/>
          </a:xfrm>
        </p:spPr>
        <p:txBody>
          <a:bodyPr rtlCol="0"/>
          <a:lstStyle>
            <a:lvl1pPr>
              <a:defRPr sz="2800"/>
            </a:lvl1pPr>
          </a:lstStyle>
          <a:p>
            <a:pPr algn="ctr" eaLnBrk="1" latinLnBrk="0" hangingPunct="1"/>
            <a:fld id="{F0C94032-CD4C-4C25-B0C2-CEC720522D92}" type="slidenum">
              <a:rPr kumimoji="0" lang="en-US" smtClean="0"/>
              <a:pPr algn="ctr" eaLnBrk="1" latinLnBrk="0" hangingPunct="1"/>
              <a:t>‹#›</a:t>
            </a:fld>
            <a:endParaRPr kumimoji="0" lang="en-US" sz="2800" dirty="0"/>
          </a:p>
        </p:txBody>
      </p:sp>
      <p:sp>
        <p:nvSpPr>
          <p:cNvPr id="14" name="頁尾版面配置區 13"/>
          <p:cNvSpPr>
            <a:spLocks noGrp="1"/>
          </p:cNvSpPr>
          <p:nvPr>
            <p:ph type="ftr" sz="quarter" idx="12"/>
          </p:nvPr>
        </p:nvSpPr>
        <p:spPr>
          <a:xfrm>
            <a:off x="1600200" y="6248206"/>
            <a:ext cx="4572000" cy="365125"/>
          </a:xfrm>
        </p:spPr>
        <p:txBody>
          <a:bodyPr rtlCol="0"/>
          <a:lstStyle/>
          <a:p>
            <a:endParaRPr kumimoji="0" lang="en-US" dirty="0"/>
          </a:p>
        </p:txBody>
      </p:sp>
      <p:sp>
        <p:nvSpPr>
          <p:cNvPr id="3" name="圖片版面配置區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zh-TW" altLang="en-US" smtClean="0"/>
              <a:t>按一下圖示以新增圖片</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標題版面配置區 21"/>
          <p:cNvSpPr>
            <a:spLocks noGrp="1"/>
          </p:cNvSpPr>
          <p:nvPr>
            <p:ph type="title"/>
          </p:nvPr>
        </p:nvSpPr>
        <p:spPr>
          <a:xfrm>
            <a:off x="609600" y="228600"/>
            <a:ext cx="8153400" cy="990600"/>
          </a:xfrm>
          <a:prstGeom prst="rect">
            <a:avLst/>
          </a:prstGeom>
        </p:spPr>
        <p:txBody>
          <a:bodyPr vert="horz" anchor="ctr">
            <a:normAutofit/>
          </a:bodyPr>
          <a:lstStyle/>
          <a:p>
            <a:r>
              <a:rPr kumimoji="0" lang="zh-TW" altLang="en-US" smtClean="0"/>
              <a:t>按一下以編輯母片標題樣式</a:t>
            </a:r>
            <a:endParaRPr kumimoji="0" lang="en-US"/>
          </a:p>
        </p:txBody>
      </p:sp>
      <p:sp>
        <p:nvSpPr>
          <p:cNvPr id="13" name="文字版面配置區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zh-TW" altLang="en-US" smtClean="0"/>
              <a:t>按一下以編輯母片文字樣式</a:t>
            </a:r>
          </a:p>
          <a:p>
            <a:pPr lvl="1" eaLnBrk="1" latinLnBrk="0" hangingPunct="1"/>
            <a:r>
              <a:rPr kumimoji="0" lang="zh-TW" altLang="en-US" smtClean="0"/>
              <a:t>第二層</a:t>
            </a:r>
          </a:p>
          <a:p>
            <a:pPr lvl="2" eaLnBrk="1" latinLnBrk="0" hangingPunct="1"/>
            <a:r>
              <a:rPr kumimoji="0" lang="zh-TW" altLang="en-US" smtClean="0"/>
              <a:t>第三層</a:t>
            </a:r>
          </a:p>
          <a:p>
            <a:pPr lvl="3" eaLnBrk="1" latinLnBrk="0" hangingPunct="1"/>
            <a:r>
              <a:rPr kumimoji="0" lang="zh-TW" altLang="en-US" smtClean="0"/>
              <a:t>第四層</a:t>
            </a:r>
          </a:p>
          <a:p>
            <a:pPr lvl="4" eaLnBrk="1" latinLnBrk="0" hangingPunct="1"/>
            <a:r>
              <a:rPr kumimoji="0" lang="zh-TW" altLang="en-US" smtClean="0"/>
              <a:t>第五層</a:t>
            </a:r>
            <a:endParaRPr kumimoji="0" lang="en-US"/>
          </a:p>
        </p:txBody>
      </p:sp>
      <p:sp>
        <p:nvSpPr>
          <p:cNvPr id="14" name="日期版面配置區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eaLnBrk="1" latinLnBrk="0" hangingPunct="1"/>
            <a:fld id="{23A271A1-F6D6-438B-A432-4747EE7ECD40}" type="datetimeFigureOut">
              <a:rPr lang="en-US" smtClean="0"/>
              <a:pPr eaLnBrk="1" latinLnBrk="0" hangingPunct="1"/>
              <a:t>3/8/2010</a:t>
            </a:fld>
            <a:endParaRPr lang="en-US" sz="1400" dirty="0">
              <a:solidFill>
                <a:schemeClr val="tx2"/>
              </a:solidFill>
            </a:endParaRPr>
          </a:p>
        </p:txBody>
      </p:sp>
      <p:sp>
        <p:nvSpPr>
          <p:cNvPr id="3" name="頁尾版面配置區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7" name="矩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投影片編號版面配置區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zh-TW" altLang="en-US" sz="8800" b="1"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新書推薦</a:t>
            </a:r>
            <a:endParaRPr lang="zh-TW" altLang="en-US" sz="8800" b="1" cap="non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副標題 2"/>
          <p:cNvSpPr>
            <a:spLocks noGrp="1"/>
          </p:cNvSpPr>
          <p:nvPr>
            <p:ph type="subTitle" idx="1"/>
          </p:nvPr>
        </p:nvSpPr>
        <p:spPr/>
        <p:txBody>
          <a:bodyPr/>
          <a:lstStyle/>
          <a:p>
            <a:r>
              <a:rPr lang="zh-TW" altLang="en-US" dirty="0" smtClean="0"/>
              <a:t>志凌資訊</a:t>
            </a:r>
            <a:endParaRPr lang="zh-TW" altLang="en-US" dirty="0"/>
          </a:p>
        </p:txBody>
      </p:sp>
      <p:pic>
        <p:nvPicPr>
          <p:cNvPr id="4" name="圖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0594" y="353710"/>
            <a:ext cx="2465222" cy="330890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 name="圖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4040" y="349544"/>
            <a:ext cx="2438400" cy="331724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圖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2071" y="354929"/>
            <a:ext cx="2445715" cy="330647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189707319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跟我學</a:t>
            </a:r>
            <a:r>
              <a:rPr lang="en-US" altLang="zh-TW"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Windows 7</a:t>
            </a:r>
            <a:r>
              <a:rPr lang="zh-TW" alt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網路安全總管</a:t>
            </a:r>
            <a:endParaRPr lang="zh-TW" altLang="en-US" dirty="0"/>
          </a:p>
        </p:txBody>
      </p:sp>
      <p:pic>
        <p:nvPicPr>
          <p:cNvPr id="5" name="內容版面配置區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6096" y="1934674"/>
            <a:ext cx="3114873" cy="4237526"/>
          </a:xfrm>
          <a:prstGeom prst="rect">
            <a:avLst/>
          </a:prstGeom>
          <a:ln>
            <a:noFill/>
          </a:ln>
          <a:effectLst>
            <a:softEdge rad="112500"/>
          </a:effectLst>
        </p:spPr>
      </p:pic>
      <p:sp>
        <p:nvSpPr>
          <p:cNvPr id="6" name="內容版面配置區 2"/>
          <p:cNvSpPr>
            <a:spLocks noGrp="1"/>
          </p:cNvSpPr>
          <p:nvPr>
            <p:ph sz="quarter" idx="1"/>
          </p:nvPr>
        </p:nvSpPr>
        <p:spPr>
          <a:xfrm>
            <a:off x="539552" y="1916832"/>
            <a:ext cx="4392488" cy="4104456"/>
          </a:xfrm>
        </p:spPr>
        <p:txBody>
          <a:bodyPr>
            <a:normAutofit/>
          </a:bodyPr>
          <a:lstStyle/>
          <a:p>
            <a:endParaRPr lang="zh-TW" altLang="en-US" dirty="0"/>
          </a:p>
        </p:txBody>
      </p:sp>
    </p:spTree>
    <p:extLst>
      <p:ext uri="{BB962C8B-B14F-4D97-AF65-F5344CB8AC3E}">
        <p14:creationId xmlns:p14="http://schemas.microsoft.com/office/powerpoint/2010/main" val="317186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5"/>
                                        </p:tgtEl>
                                        <p:attrNameLst>
                                          <p:attrName>r</p:attrName>
                                        </p:attrNameLst>
                                      </p:cBhvr>
                                    </p:animRot>
                                    <p:animRot by="-240000">
                                      <p:cBhvr>
                                        <p:cTn id="7" dur="200" fill="hold">
                                          <p:stCondLst>
                                            <p:cond delay="200"/>
                                          </p:stCondLst>
                                        </p:cTn>
                                        <p:tgtEl>
                                          <p:spTgt spid="5"/>
                                        </p:tgtEl>
                                        <p:attrNameLst>
                                          <p:attrName>r</p:attrName>
                                        </p:attrNameLst>
                                      </p:cBhvr>
                                    </p:animRot>
                                    <p:animRot by="240000">
                                      <p:cBhvr>
                                        <p:cTn id="8" dur="200" fill="hold">
                                          <p:stCondLst>
                                            <p:cond delay="400"/>
                                          </p:stCondLst>
                                        </p:cTn>
                                        <p:tgtEl>
                                          <p:spTgt spid="5"/>
                                        </p:tgtEl>
                                        <p:attrNameLst>
                                          <p:attrName>r</p:attrName>
                                        </p:attrNameLst>
                                      </p:cBhvr>
                                    </p:animRot>
                                    <p:animRot by="-240000">
                                      <p:cBhvr>
                                        <p:cTn id="9" dur="200" fill="hold">
                                          <p:stCondLst>
                                            <p:cond delay="600"/>
                                          </p:stCondLst>
                                        </p:cTn>
                                        <p:tgtEl>
                                          <p:spTgt spid="5"/>
                                        </p:tgtEl>
                                        <p:attrNameLst>
                                          <p:attrName>r</p:attrName>
                                        </p:attrNameLst>
                                      </p:cBhvr>
                                    </p:animRot>
                                    <p:animRot by="120000">
                                      <p:cBhvr>
                                        <p:cTn id="10"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本書簡介</a:t>
            </a:r>
            <a:endParaRPr lang="zh-TW" altLang="en-US" dirty="0"/>
          </a:p>
        </p:txBody>
      </p:sp>
      <p:sp>
        <p:nvSpPr>
          <p:cNvPr id="3" name="內容版面配置區 2"/>
          <p:cNvSpPr>
            <a:spLocks noGrp="1"/>
          </p:cNvSpPr>
          <p:nvPr>
            <p:ph sz="quarter" idx="1"/>
          </p:nvPr>
        </p:nvSpPr>
        <p:spPr/>
        <p:txBody>
          <a:bodyPr/>
          <a:lstStyle/>
          <a:p>
            <a:pPr marL="0" indent="0">
              <a:buNone/>
            </a:pPr>
            <a:r>
              <a:rPr lang="en-US" altLang="zh-TW" dirty="0" smtClean="0"/>
              <a:t> </a:t>
            </a:r>
            <a:r>
              <a:rPr lang="zh-TW" altLang="en-US" dirty="0"/>
              <a:t>碟檔案資料防護</a:t>
            </a:r>
          </a:p>
          <a:p>
            <a:pPr marL="0" indent="0">
              <a:buNone/>
            </a:pPr>
            <a:r>
              <a:rPr lang="en-US" altLang="zh-TW" dirty="0" smtClean="0"/>
              <a:t> </a:t>
            </a:r>
            <a:r>
              <a:rPr lang="zh-TW" altLang="en-US" dirty="0"/>
              <a:t>密碼的使用與管理</a:t>
            </a:r>
          </a:p>
          <a:p>
            <a:pPr marL="0" indent="0">
              <a:buNone/>
            </a:pPr>
            <a:r>
              <a:rPr lang="en-US" altLang="zh-TW" dirty="0" smtClean="0"/>
              <a:t> </a:t>
            </a:r>
            <a:r>
              <a:rPr lang="zh-TW" altLang="en-US" dirty="0"/>
              <a:t>防毒防駭安全設定</a:t>
            </a:r>
          </a:p>
          <a:p>
            <a:pPr marL="0" indent="0">
              <a:buNone/>
            </a:pPr>
            <a:r>
              <a:rPr lang="en-US" altLang="zh-TW" dirty="0" smtClean="0"/>
              <a:t> </a:t>
            </a:r>
            <a:r>
              <a:rPr lang="en-US" altLang="zh-TW" dirty="0"/>
              <a:t>MSN</a:t>
            </a:r>
            <a:r>
              <a:rPr lang="zh-TW" altLang="en-US" dirty="0"/>
              <a:t>交談訊息加密</a:t>
            </a:r>
          </a:p>
          <a:p>
            <a:pPr marL="0" indent="0">
              <a:buNone/>
            </a:pPr>
            <a:r>
              <a:rPr lang="en-US" altLang="zh-TW" dirty="0" smtClean="0"/>
              <a:t> </a:t>
            </a:r>
            <a:r>
              <a:rPr lang="zh-TW" altLang="en-US" dirty="0"/>
              <a:t>家庭網路架設配置</a:t>
            </a:r>
          </a:p>
          <a:p>
            <a:pPr marL="0" indent="0">
              <a:buNone/>
            </a:pPr>
            <a:r>
              <a:rPr lang="en-US" altLang="zh-TW" dirty="0" smtClean="0"/>
              <a:t> </a:t>
            </a:r>
            <a:r>
              <a:rPr lang="zh-TW" altLang="en-US" dirty="0"/>
              <a:t>無線網路安裝使用</a:t>
            </a:r>
          </a:p>
          <a:p>
            <a:pPr marL="0" indent="0">
              <a:buNone/>
            </a:pPr>
            <a:r>
              <a:rPr lang="en-US" altLang="zh-TW" dirty="0" smtClean="0"/>
              <a:t> </a:t>
            </a:r>
            <a:r>
              <a:rPr lang="zh-TW" altLang="en-US" dirty="0"/>
              <a:t>使用遠端遙控協助</a:t>
            </a:r>
          </a:p>
          <a:p>
            <a:pPr marL="0" indent="0">
              <a:buNone/>
            </a:pPr>
            <a:r>
              <a:rPr lang="en-US" altLang="zh-TW" dirty="0" smtClean="0"/>
              <a:t> </a:t>
            </a:r>
            <a:r>
              <a:rPr lang="zh-TW" altLang="en-US" dirty="0"/>
              <a:t>家長電腦監護功能 </a:t>
            </a:r>
          </a:p>
          <a:p>
            <a:endParaRPr lang="zh-TW" altLang="en-US" dirty="0"/>
          </a:p>
        </p:txBody>
      </p:sp>
      <p:pic>
        <p:nvPicPr>
          <p:cNvPr id="3074" name="Picture 2" descr="C:\Program Files\Microsoft Office\MEDIA\CAGCAT10\j0300520.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2637464"/>
            <a:ext cx="3384376" cy="2910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418346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內容特色</a:t>
            </a:r>
            <a:endParaRPr lang="zh-TW" altLang="en-US" dirty="0"/>
          </a:p>
        </p:txBody>
      </p:sp>
      <p:sp>
        <p:nvSpPr>
          <p:cNvPr id="3" name="內容版面配置區 2"/>
          <p:cNvSpPr>
            <a:spLocks noGrp="1"/>
          </p:cNvSpPr>
          <p:nvPr>
            <p:ph sz="quarter" idx="1"/>
          </p:nvPr>
        </p:nvSpPr>
        <p:spPr/>
        <p:txBody>
          <a:bodyPr>
            <a:normAutofit fontScale="77500" lnSpcReduction="20000"/>
          </a:bodyPr>
          <a:lstStyle/>
          <a:p>
            <a:pPr marL="0" indent="0">
              <a:buNone/>
            </a:pPr>
            <a:r>
              <a:rPr lang="zh-TW" altLang="en-US" dirty="0"/>
              <a:t>如何管理加密重要檔案、建立密碼安全觀念及如何防毒防駭的重要問題總是被人忽略，總是等到密碼忘了或是電腦中毒重灌時才發現其重要性。本書將告訴您如何利用</a:t>
            </a:r>
            <a:r>
              <a:rPr lang="en-US" altLang="zh-TW" dirty="0"/>
              <a:t>Windows 7</a:t>
            </a:r>
            <a:r>
              <a:rPr lang="zh-TW" altLang="en-US" dirty="0"/>
              <a:t>之網路管理功能或外掛軟體為電腦設立門檻，管理使用者帳戶及預防外來客的入侵。</a:t>
            </a:r>
          </a:p>
          <a:p>
            <a:pPr marL="0" indent="0">
              <a:buNone/>
            </a:pPr>
            <a:r>
              <a:rPr lang="zh-TW" altLang="en-US" dirty="0" smtClean="0"/>
              <a:t>硬碟</a:t>
            </a:r>
            <a:r>
              <a:rPr lang="zh-TW" altLang="en-US" dirty="0"/>
              <a:t>檔案資料防護：對於私密檔案可以用許多不同的方法加以防護：如限制存取磁碟、檔案加密、藏匿資料都可以有效防止重要檔案外流，簡單的步驟即能加強檔案的隱私性。</a:t>
            </a:r>
          </a:p>
          <a:p>
            <a:pPr marL="0" indent="0">
              <a:buNone/>
            </a:pPr>
            <a:r>
              <a:rPr lang="zh-TW" altLang="en-US" dirty="0" smtClean="0"/>
              <a:t>密碼</a:t>
            </a:r>
            <a:r>
              <a:rPr lang="zh-TW" altLang="en-US" dirty="0"/>
              <a:t>的使用與管理：忘了密碼？處理離職人員的加密資料？備份使用者登入密碼金鑰？讓我們教您如何如何建立一組不易破解的密碼，建立安全密碼觀念並學會如何管理密碼避免遺忘。</a:t>
            </a:r>
          </a:p>
          <a:p>
            <a:pPr marL="0" indent="0">
              <a:buNone/>
            </a:pPr>
            <a:r>
              <a:rPr lang="zh-TW" altLang="en-US" dirty="0" smtClean="0"/>
              <a:t>防毒</a:t>
            </a:r>
            <a:r>
              <a:rPr lang="zh-TW" altLang="en-US" dirty="0"/>
              <a:t>防駭安全設定：</a:t>
            </a:r>
            <a:r>
              <a:rPr lang="en-US" altLang="zh-TW" dirty="0"/>
              <a:t>Windows 7</a:t>
            </a:r>
            <a:r>
              <a:rPr lang="zh-TW" altLang="en-US" dirty="0"/>
              <a:t>內建了許多對外的安全防護功能－</a:t>
            </a:r>
            <a:r>
              <a:rPr lang="en-US" altLang="zh-TW" dirty="0"/>
              <a:t>Windows Update</a:t>
            </a:r>
            <a:r>
              <a:rPr lang="zh-TW" altLang="en-US" dirty="0"/>
              <a:t>、防火牆、</a:t>
            </a:r>
            <a:r>
              <a:rPr lang="en-US" altLang="zh-TW" dirty="0"/>
              <a:t>DEFENDER</a:t>
            </a:r>
            <a:r>
              <a:rPr lang="zh-TW" altLang="en-US" dirty="0"/>
              <a:t>與安裝防毒軟體，基本的防毒防駭守則，安全措施一一到位，透過</a:t>
            </a:r>
            <a:r>
              <a:rPr lang="en-US" altLang="zh-TW" dirty="0"/>
              <a:t>IE</a:t>
            </a:r>
            <a:r>
              <a:rPr lang="zh-TW" altLang="en-US" dirty="0"/>
              <a:t>的篩選功能也能過濾網站，避免受到釣魚網站的詐騙</a:t>
            </a:r>
          </a:p>
        </p:txBody>
      </p:sp>
    </p:spTree>
    <p:extLst>
      <p:ext uri="{BB962C8B-B14F-4D97-AF65-F5344CB8AC3E}">
        <p14:creationId xmlns:p14="http://schemas.microsoft.com/office/powerpoint/2010/main" val="391736025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內容特色</a:t>
            </a:r>
            <a:endParaRPr lang="zh-TW" altLang="en-US" dirty="0"/>
          </a:p>
        </p:txBody>
      </p:sp>
      <p:sp>
        <p:nvSpPr>
          <p:cNvPr id="3" name="內容版面配置區 2"/>
          <p:cNvSpPr>
            <a:spLocks noGrp="1"/>
          </p:cNvSpPr>
          <p:nvPr>
            <p:ph sz="quarter" idx="1"/>
          </p:nvPr>
        </p:nvSpPr>
        <p:spPr/>
        <p:txBody>
          <a:bodyPr>
            <a:normAutofit fontScale="85000" lnSpcReduction="20000"/>
          </a:bodyPr>
          <a:lstStyle/>
          <a:p>
            <a:pPr marL="0" indent="0">
              <a:buNone/>
            </a:pPr>
            <a:r>
              <a:rPr lang="zh-TW" altLang="en-US" dirty="0"/>
              <a:t>家庭網路架設配置：透過</a:t>
            </a:r>
            <a:r>
              <a:rPr lang="en-US" altLang="zh-TW" dirty="0"/>
              <a:t>Windows 7</a:t>
            </a:r>
            <a:r>
              <a:rPr lang="zh-TW" altLang="en-US" dirty="0"/>
              <a:t>建立家用群組就能輕鬆建立家庭網路、設定區域網路，分享家中每一台電腦的資源。</a:t>
            </a:r>
          </a:p>
          <a:p>
            <a:pPr marL="0" indent="0">
              <a:buNone/>
            </a:pPr>
            <a:r>
              <a:rPr lang="en-US" altLang="zh-TW" dirty="0" smtClean="0"/>
              <a:t>MSN</a:t>
            </a:r>
            <a:r>
              <a:rPr lang="zh-TW" altLang="en-US" dirty="0"/>
              <a:t>交談訊息加密：擔心</a:t>
            </a:r>
            <a:r>
              <a:rPr lang="en-US" altLang="zh-TW" dirty="0"/>
              <a:t>MSN</a:t>
            </a:r>
            <a:r>
              <a:rPr lang="zh-TW" altLang="en-US" dirty="0"/>
              <a:t>的對話記錄被他人看到？透過 </a:t>
            </a:r>
            <a:r>
              <a:rPr lang="en-US" altLang="zh-TW" dirty="0"/>
              <a:t>Messenger Plus! Live </a:t>
            </a:r>
            <a:r>
              <a:rPr lang="zh-TW" altLang="en-US" dirty="0"/>
              <a:t>外掛程式加密，確保您的隱私權。</a:t>
            </a:r>
          </a:p>
          <a:p>
            <a:pPr marL="0" indent="0">
              <a:buNone/>
            </a:pPr>
            <a:r>
              <a:rPr lang="zh-TW" altLang="en-US" dirty="0" smtClean="0"/>
              <a:t>使用</a:t>
            </a:r>
            <a:r>
              <a:rPr lang="zh-TW" altLang="en-US" dirty="0"/>
              <a:t>遠端遙控協助：在外遇到問題或要幫朋友解決電腦問題時就得透過遠端遙控程式，即時伸出援手，利用</a:t>
            </a:r>
            <a:r>
              <a:rPr lang="en-US" altLang="zh-TW" dirty="0"/>
              <a:t>Windows 7</a:t>
            </a:r>
            <a:r>
              <a:rPr lang="zh-TW" altLang="en-US" dirty="0"/>
              <a:t>內建的遠端協助及遠端桌面二個程式以及免費遠端遙控軟體就能幫你解決問題。</a:t>
            </a:r>
          </a:p>
          <a:p>
            <a:pPr marL="0" indent="0">
              <a:buNone/>
            </a:pPr>
            <a:r>
              <a:rPr lang="zh-TW" altLang="en-US" dirty="0" smtClean="0"/>
              <a:t>家長</a:t>
            </a:r>
            <a:r>
              <a:rPr lang="zh-TW" altLang="en-US" dirty="0"/>
              <a:t>電腦監護功能：透過</a:t>
            </a:r>
            <a:r>
              <a:rPr lang="en-US" altLang="zh-TW" dirty="0"/>
              <a:t>Windows Live</a:t>
            </a:r>
            <a:r>
              <a:rPr lang="zh-TW" altLang="en-US" dirty="0"/>
              <a:t>家長監護功能，可監護孩子的電腦與網路使用，不但可監控使用時段也可管理可執行之軟體或瀏覽網頁。</a:t>
            </a:r>
          </a:p>
        </p:txBody>
      </p:sp>
    </p:spTree>
    <p:extLst>
      <p:ext uri="{BB962C8B-B14F-4D97-AF65-F5344CB8AC3E}">
        <p14:creationId xmlns:p14="http://schemas.microsoft.com/office/powerpoint/2010/main" val="22916511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跟我學</a:t>
            </a:r>
            <a:r>
              <a:rPr lang="en-US" altLang="zh-TW"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Windows 7</a:t>
            </a:r>
            <a:endParaRPr lang="zh-TW" alt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文字版面配置區 2"/>
          <p:cNvSpPr>
            <a:spLocks noGrp="1"/>
          </p:cNvSpPr>
          <p:nvPr>
            <p:ph type="body" idx="2"/>
          </p:nvPr>
        </p:nvSpPr>
        <p:spPr>
          <a:xfrm>
            <a:off x="609600" y="1752600"/>
            <a:ext cx="2954288" cy="4343400"/>
          </a:xfrm>
        </p:spPr>
        <p:txBody>
          <a:bodyPr/>
          <a:lstStyle/>
          <a:p>
            <a:r>
              <a:rPr lang="zh-TW" altLang="en-US" dirty="0"/>
              <a:t>作者： 志凌</a:t>
            </a:r>
            <a:r>
              <a:rPr lang="zh-TW" altLang="en-US" dirty="0" smtClean="0"/>
              <a:t>資訊</a:t>
            </a:r>
            <a:endParaRPr lang="en-US" altLang="zh-TW" dirty="0" smtClean="0"/>
          </a:p>
          <a:p>
            <a:pPr indent="715963"/>
            <a:r>
              <a:rPr lang="zh-TW" altLang="en-US" dirty="0" smtClean="0"/>
              <a:t>江</a:t>
            </a:r>
            <a:r>
              <a:rPr lang="zh-TW" altLang="en-US" dirty="0"/>
              <a:t>高舉</a:t>
            </a:r>
            <a:r>
              <a:rPr lang="en-US" altLang="zh-TW" dirty="0"/>
              <a:t>/</a:t>
            </a:r>
            <a:r>
              <a:rPr lang="zh-TW" altLang="en-US" dirty="0"/>
              <a:t>郭姮劭  </a:t>
            </a:r>
          </a:p>
          <a:p>
            <a:r>
              <a:rPr lang="zh-TW" altLang="en-US" dirty="0" smtClean="0"/>
              <a:t>書</a:t>
            </a:r>
            <a:r>
              <a:rPr lang="zh-TW" altLang="en-US" dirty="0"/>
              <a:t>號： </a:t>
            </a:r>
            <a:r>
              <a:rPr lang="en-US" altLang="zh-TW" dirty="0" smtClean="0"/>
              <a:t>ACA014000</a:t>
            </a:r>
          </a:p>
          <a:p>
            <a:r>
              <a:rPr lang="zh-TW" altLang="en-US" dirty="0" smtClean="0"/>
              <a:t>出版</a:t>
            </a:r>
            <a:r>
              <a:rPr lang="zh-TW" altLang="en-US" dirty="0"/>
              <a:t>日： </a:t>
            </a:r>
            <a:r>
              <a:rPr lang="en-US" altLang="zh-TW" smtClean="0"/>
              <a:t>2009/10/15</a:t>
            </a:r>
          </a:p>
          <a:p>
            <a:r>
              <a:rPr lang="zh-TW" altLang="en-US" smtClean="0"/>
              <a:t>價格</a:t>
            </a:r>
            <a:r>
              <a:rPr lang="zh-TW" altLang="en-US" dirty="0"/>
              <a:t>：  </a:t>
            </a:r>
            <a:r>
              <a:rPr lang="en-US" altLang="zh-TW" dirty="0"/>
              <a:t>299 </a:t>
            </a:r>
          </a:p>
          <a:p>
            <a:r>
              <a:rPr lang="zh-TW" altLang="en-US" dirty="0" smtClean="0"/>
              <a:t>頁數</a:t>
            </a:r>
            <a:r>
              <a:rPr lang="zh-TW" altLang="en-US" dirty="0"/>
              <a:t>： </a:t>
            </a:r>
            <a:r>
              <a:rPr lang="en-US" altLang="zh-TW" dirty="0" smtClean="0"/>
              <a:t>492</a:t>
            </a:r>
          </a:p>
          <a:p>
            <a:r>
              <a:rPr lang="zh-TW" altLang="en-US" dirty="0" smtClean="0"/>
              <a:t>色彩</a:t>
            </a:r>
            <a:r>
              <a:rPr lang="zh-TW" altLang="en-US" dirty="0"/>
              <a:t>： 彩色 </a:t>
            </a:r>
            <a:endParaRPr lang="en-US" altLang="zh-TW" dirty="0" smtClean="0"/>
          </a:p>
          <a:p>
            <a:r>
              <a:rPr lang="zh-TW" altLang="en-US" dirty="0" smtClean="0"/>
              <a:t>光碟</a:t>
            </a:r>
            <a:r>
              <a:rPr lang="zh-TW" altLang="en-US" dirty="0"/>
              <a:t>：  </a:t>
            </a:r>
            <a:r>
              <a:rPr lang="en-US" altLang="zh-TW" dirty="0"/>
              <a:t>DVD*1 </a:t>
            </a:r>
          </a:p>
          <a:p>
            <a:endParaRPr lang="zh-TW" altLang="en-US" dirty="0"/>
          </a:p>
        </p:txBody>
      </p:sp>
      <p:pic>
        <p:nvPicPr>
          <p:cNvPr id="5" name="內容版面配置區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4860032" y="1700808"/>
            <a:ext cx="3292234" cy="4419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1645616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本書簡介</a:t>
            </a:r>
            <a:endParaRPr lang="zh-TW" altLang="en-US" dirty="0"/>
          </a:p>
        </p:txBody>
      </p:sp>
      <p:sp>
        <p:nvSpPr>
          <p:cNvPr id="3" name="內容版面配置區 2"/>
          <p:cNvSpPr>
            <a:spLocks noGrp="1"/>
          </p:cNvSpPr>
          <p:nvPr>
            <p:ph sz="quarter" idx="1"/>
          </p:nvPr>
        </p:nvSpPr>
        <p:spPr/>
        <p:txBody>
          <a:bodyPr/>
          <a:lstStyle/>
          <a:p>
            <a:pPr marL="0" indent="0">
              <a:buNone/>
            </a:pPr>
            <a:r>
              <a:rPr lang="zh-TW" altLang="en-US" dirty="0"/>
              <a:t>工作更輕鬆</a:t>
            </a:r>
            <a:r>
              <a:rPr lang="en-US" altLang="zh-TW" dirty="0"/>
              <a:t>‧</a:t>
            </a:r>
            <a:r>
              <a:rPr lang="zh-TW" altLang="en-US" dirty="0"/>
              <a:t>生活更好玩，個人化你的</a:t>
            </a:r>
            <a:r>
              <a:rPr lang="en-US" altLang="zh-TW" dirty="0"/>
              <a:t>Windows 7</a:t>
            </a:r>
            <a:r>
              <a:rPr lang="zh-TW" altLang="en-US" dirty="0"/>
              <a:t>。</a:t>
            </a:r>
          </a:p>
          <a:p>
            <a:pPr marL="0" indent="0">
              <a:buNone/>
            </a:pPr>
            <a:r>
              <a:rPr lang="zh-TW" altLang="en-US" dirty="0" smtClean="0"/>
              <a:t> </a:t>
            </a:r>
            <a:r>
              <a:rPr lang="zh-TW" altLang="en-US" dirty="0"/>
              <a:t>升級免煩惱：教您如何輕鬆升級</a:t>
            </a:r>
            <a:r>
              <a:rPr lang="en-US" altLang="zh-TW" dirty="0"/>
              <a:t>Windows 7</a:t>
            </a:r>
            <a:r>
              <a:rPr lang="zh-TW" altLang="en-US" dirty="0"/>
              <a:t>，快速熟悉全新的使用介面，硬體相容免煩惱。</a:t>
            </a:r>
          </a:p>
          <a:p>
            <a:pPr marL="0" indent="0">
              <a:buNone/>
            </a:pPr>
            <a:r>
              <a:rPr lang="zh-TW" altLang="en-US" dirty="0" smtClean="0"/>
              <a:t> </a:t>
            </a:r>
            <a:r>
              <a:rPr lang="zh-TW" altLang="en-US" dirty="0"/>
              <a:t>功能全體驗：體驗</a:t>
            </a:r>
            <a:r>
              <a:rPr lang="en-US" altLang="zh-TW" dirty="0"/>
              <a:t>Windows 7</a:t>
            </a:r>
            <a:r>
              <a:rPr lang="zh-TW" altLang="en-US" dirty="0"/>
              <a:t>在檔案管理、視窗選單、影音媒體、</a:t>
            </a:r>
            <a:r>
              <a:rPr lang="en-US" altLang="zh-TW" dirty="0"/>
              <a:t>IE8</a:t>
            </a:r>
            <a:r>
              <a:rPr lang="zh-TW" altLang="en-US" dirty="0"/>
              <a:t>網頁、安全升級管控的全新功能。</a:t>
            </a:r>
          </a:p>
          <a:p>
            <a:endParaRPr lang="zh-TW" altLang="en-US" dirty="0"/>
          </a:p>
        </p:txBody>
      </p:sp>
      <p:pic>
        <p:nvPicPr>
          <p:cNvPr id="2050" name="Picture 2" descr="C:\Program Files\Microsoft Office\MEDIA\CAGCAT10\j0292020.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4581128"/>
            <a:ext cx="2172507" cy="2061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8241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內容特色</a:t>
            </a:r>
            <a:endParaRPr lang="zh-TW" altLang="en-US" dirty="0"/>
          </a:p>
        </p:txBody>
      </p:sp>
      <p:sp>
        <p:nvSpPr>
          <p:cNvPr id="3" name="內容版面配置區 2"/>
          <p:cNvSpPr>
            <a:spLocks noGrp="1"/>
          </p:cNvSpPr>
          <p:nvPr>
            <p:ph sz="quarter" idx="1"/>
          </p:nvPr>
        </p:nvSpPr>
        <p:spPr/>
        <p:txBody>
          <a:bodyPr>
            <a:normAutofit fontScale="85000" lnSpcReduction="10000"/>
          </a:bodyPr>
          <a:lstStyle/>
          <a:p>
            <a:pPr marL="0" indent="0">
              <a:buNone/>
            </a:pPr>
            <a:r>
              <a:rPr lang="zh-TW" altLang="en-US" dirty="0" smtClean="0"/>
              <a:t>如果</a:t>
            </a:r>
            <a:r>
              <a:rPr lang="zh-TW" altLang="en-US" dirty="0"/>
              <a:t>想要了解</a:t>
            </a:r>
            <a:r>
              <a:rPr lang="en-US" altLang="zh-TW" dirty="0"/>
              <a:t>Windows 7</a:t>
            </a:r>
            <a:r>
              <a:rPr lang="zh-TW" altLang="en-US" dirty="0"/>
              <a:t>的七大價值</a:t>
            </a:r>
            <a:r>
              <a:rPr lang="en-US" altLang="zh-TW" dirty="0"/>
              <a:t>-</a:t>
            </a:r>
            <a:r>
              <a:rPr lang="zh-TW" altLang="en-US" dirty="0"/>
              <a:t>觸、省、易、秀、快、樂、搜，請趕快翻閱本書，您將會獲得豐富的說明。</a:t>
            </a:r>
          </a:p>
          <a:p>
            <a:pPr marL="0" indent="0">
              <a:buNone/>
            </a:pPr>
            <a:r>
              <a:rPr lang="zh-TW" altLang="en-US" dirty="0" smtClean="0"/>
              <a:t>全新</a:t>
            </a:r>
            <a:r>
              <a:rPr lang="zh-TW" altLang="en-US" dirty="0"/>
              <a:t>的使用者介面，讓您了解如何使用</a:t>
            </a:r>
            <a:r>
              <a:rPr lang="en-US" altLang="zh-TW" dirty="0"/>
              <a:t>Snap</a:t>
            </a:r>
            <a:r>
              <a:rPr lang="zh-TW" altLang="en-US" dirty="0"/>
              <a:t>視窗調校，快速調整開啟視窗的大小；使用</a:t>
            </a:r>
            <a:r>
              <a:rPr lang="en-US" altLang="zh-TW" dirty="0"/>
              <a:t>Aero Shake </a:t>
            </a:r>
            <a:r>
              <a:rPr lang="zh-TW" altLang="en-US" dirty="0"/>
              <a:t>晃動，清理雜亂的桌面專注於單一視窗；使用</a:t>
            </a:r>
            <a:r>
              <a:rPr lang="en-US" altLang="zh-TW" dirty="0"/>
              <a:t>Aero Peek </a:t>
            </a:r>
            <a:r>
              <a:rPr lang="zh-TW" altLang="en-US" dirty="0"/>
              <a:t>透視，讓您具有 </a:t>
            </a:r>
            <a:r>
              <a:rPr lang="en-US" altLang="zh-TW" dirty="0"/>
              <a:t>X </a:t>
            </a:r>
            <a:r>
              <a:rPr lang="zh-TW" altLang="en-US" dirty="0"/>
              <a:t>光視野穿透所有開啟中的視窗直接看到 </a:t>
            </a:r>
            <a:r>
              <a:rPr lang="en-US" altLang="zh-TW" dirty="0"/>
              <a:t>Windows 7 </a:t>
            </a:r>
            <a:r>
              <a:rPr lang="zh-TW" altLang="en-US" dirty="0"/>
              <a:t>桌面。</a:t>
            </a:r>
          </a:p>
          <a:p>
            <a:pPr marL="0" indent="0">
              <a:buNone/>
            </a:pPr>
            <a:r>
              <a:rPr lang="en-US" altLang="zh-TW" dirty="0" smtClean="0"/>
              <a:t>Windows </a:t>
            </a:r>
            <a:r>
              <a:rPr lang="en-US" altLang="zh-TW" dirty="0"/>
              <a:t>7</a:t>
            </a:r>
            <a:r>
              <a:rPr lang="zh-TW" altLang="en-US" dirty="0"/>
              <a:t>觸控功能要如何使用</a:t>
            </a:r>
            <a:r>
              <a:rPr lang="en-US" altLang="zh-TW" dirty="0"/>
              <a:t>?</a:t>
            </a:r>
            <a:r>
              <a:rPr lang="zh-TW" altLang="en-US" dirty="0"/>
              <a:t>手勢要怎麼比</a:t>
            </a:r>
            <a:r>
              <a:rPr lang="en-US" altLang="zh-TW" dirty="0"/>
              <a:t>?</a:t>
            </a:r>
            <a:r>
              <a:rPr lang="zh-TW" altLang="en-US" dirty="0"/>
              <a:t>本書豐富的圖解讓您一看就會。</a:t>
            </a:r>
          </a:p>
          <a:p>
            <a:pPr marL="0" indent="0">
              <a:buNone/>
            </a:pPr>
            <a:r>
              <a:rPr lang="zh-TW" altLang="en-US" dirty="0" smtClean="0"/>
              <a:t>家用</a:t>
            </a:r>
            <a:r>
              <a:rPr lang="zh-TW" altLang="en-US" dirty="0"/>
              <a:t>群組真是家庭電腦的好幫手，爸爸、媽媽、兄弟姊妹大家都可共用印表機，也可與家人分享自己電腦內的相片、音樂與好文章。</a:t>
            </a:r>
          </a:p>
          <a:p>
            <a:endParaRPr lang="zh-TW" altLang="en-US" dirty="0"/>
          </a:p>
        </p:txBody>
      </p:sp>
    </p:spTree>
    <p:extLst>
      <p:ext uri="{BB962C8B-B14F-4D97-AF65-F5344CB8AC3E}">
        <p14:creationId xmlns:p14="http://schemas.microsoft.com/office/powerpoint/2010/main" val="33099721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內容特色</a:t>
            </a:r>
            <a:endParaRPr lang="zh-TW" altLang="en-US" dirty="0"/>
          </a:p>
        </p:txBody>
      </p:sp>
      <p:sp>
        <p:nvSpPr>
          <p:cNvPr id="3" name="內容版面配置區 2"/>
          <p:cNvSpPr>
            <a:spLocks noGrp="1"/>
          </p:cNvSpPr>
          <p:nvPr>
            <p:ph sz="quarter" idx="1"/>
          </p:nvPr>
        </p:nvSpPr>
        <p:spPr/>
        <p:txBody>
          <a:bodyPr>
            <a:normAutofit fontScale="85000" lnSpcReduction="10000"/>
          </a:bodyPr>
          <a:lstStyle/>
          <a:p>
            <a:pPr>
              <a:buFont typeface="Wingdings" pitchFamily="2" charset="2"/>
              <a:buChar char="u"/>
            </a:pPr>
            <a:r>
              <a:rPr lang="zh-TW" altLang="en-US" dirty="0" smtClean="0"/>
              <a:t>快速</a:t>
            </a:r>
            <a:r>
              <a:rPr lang="zh-TW" altLang="en-US" dirty="0"/>
              <a:t>搜尋的功能，可讓您在 </a:t>
            </a:r>
            <a:r>
              <a:rPr lang="en-US" altLang="zh-TW" dirty="0"/>
              <a:t>Windows 7 </a:t>
            </a:r>
            <a:r>
              <a:rPr lang="zh-TW" altLang="en-US" dirty="0"/>
              <a:t>中更快找到檔案；並且可以按照日期、檔案類型及其他類別，立即縮小搜尋結果範圍。</a:t>
            </a:r>
          </a:p>
          <a:p>
            <a:pPr>
              <a:buFont typeface="Wingdings" pitchFamily="2" charset="2"/>
              <a:buChar char="u"/>
            </a:pPr>
            <a:r>
              <a:rPr lang="zh-TW" altLang="en-US" dirty="0" smtClean="0"/>
              <a:t> </a:t>
            </a:r>
            <a:r>
              <a:rPr lang="en-US" altLang="zh-TW" dirty="0"/>
              <a:t>Windows 7 </a:t>
            </a:r>
            <a:r>
              <a:rPr lang="zh-TW" altLang="en-US" dirty="0"/>
              <a:t>讓您隨處都可以輕鬆使用筆記型電腦檢視及連線到網路。只要按一下工作列中的網路功能圖示就會顯示所有的無線與有線選項</a:t>
            </a:r>
            <a:r>
              <a:rPr lang="en-US" altLang="zh-TW" dirty="0"/>
              <a:t>(Wi-Fi</a:t>
            </a:r>
            <a:r>
              <a:rPr lang="zh-TW" altLang="en-US" dirty="0"/>
              <a:t>、行動寬頻、撥接或企業 </a:t>
            </a:r>
            <a:r>
              <a:rPr lang="en-US" altLang="zh-TW" dirty="0"/>
              <a:t>VPN)</a:t>
            </a:r>
            <a:r>
              <a:rPr lang="zh-TW" altLang="en-US" dirty="0"/>
              <a:t>，輕鬆享受網路生活。</a:t>
            </a:r>
          </a:p>
          <a:p>
            <a:pPr>
              <a:buFont typeface="Wingdings" pitchFamily="2" charset="2"/>
              <a:buChar char="u"/>
            </a:pPr>
            <a:r>
              <a:rPr lang="zh-TW" altLang="en-US" dirty="0" smtClean="0"/>
              <a:t>即使</a:t>
            </a:r>
            <a:r>
              <a:rPr lang="zh-TW" altLang="en-US" dirty="0"/>
              <a:t>您沒有在孩子的背後監視，使用家長監護功能還是可以限制小孩使用電腦的時間、限制孩子上網的地方，使用的軟體與遊戲，讓他們使用電腦時更安全。</a:t>
            </a:r>
          </a:p>
          <a:p>
            <a:pPr>
              <a:buFont typeface="Wingdings" pitchFamily="2" charset="2"/>
              <a:buChar char="u"/>
            </a:pPr>
            <a:r>
              <a:rPr lang="zh-TW" altLang="en-US" dirty="0" smtClean="0"/>
              <a:t>觀賞</a:t>
            </a:r>
            <a:r>
              <a:rPr lang="zh-TW" altLang="en-US" dirty="0"/>
              <a:t>、暫停和錄製電視節目、聆聽歌曲、展示相片集、享受線上娛樂，</a:t>
            </a:r>
            <a:r>
              <a:rPr lang="en-US" altLang="zh-TW" dirty="0"/>
              <a:t>Media Center</a:t>
            </a:r>
            <a:r>
              <a:rPr lang="zh-TW" altLang="en-US" dirty="0"/>
              <a:t>是你最佳幫手。</a:t>
            </a:r>
          </a:p>
          <a:p>
            <a:endParaRPr lang="zh-TW" altLang="en-US" dirty="0"/>
          </a:p>
        </p:txBody>
      </p:sp>
    </p:spTree>
    <p:extLst>
      <p:ext uri="{BB962C8B-B14F-4D97-AF65-F5344CB8AC3E}">
        <p14:creationId xmlns:p14="http://schemas.microsoft.com/office/powerpoint/2010/main" val="33099721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scene3d>
              <a:camera prst="orthographicFront"/>
              <a:lightRig rig="glow" dir="tl">
                <a:rot lat="0" lon="0" rev="5400000"/>
              </a:lightRig>
            </a:scene3d>
            <a:sp3d contourW="12700">
              <a:bevelT w="25400" h="25400"/>
              <a:contourClr>
                <a:schemeClr val="accent6">
                  <a:shade val="73000"/>
                </a:schemeClr>
              </a:contourClr>
            </a:sp3d>
          </a:bodyPr>
          <a:lstStyle/>
          <a:p>
            <a:r>
              <a:rPr lang="en-US" altLang="zh-TW"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Windows 7</a:t>
            </a:r>
            <a:r>
              <a:rPr lang="zh-TW" alt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系統密技．效能調校</a:t>
            </a:r>
          </a:p>
        </p:txBody>
      </p:sp>
      <p:pic>
        <p:nvPicPr>
          <p:cNvPr id="5" name="內容版面配置區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4860032" y="1752600"/>
            <a:ext cx="3269069" cy="44196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scene3d>
            <a:camera prst="orthographicFront"/>
            <a:lightRig rig="threePt" dir="t"/>
          </a:scene3d>
          <a:sp3d>
            <a:bevelT/>
          </a:sp3d>
        </p:spPr>
      </p:pic>
      <p:sp>
        <p:nvSpPr>
          <p:cNvPr id="6" name="圓角化對角線角落矩形 5"/>
          <p:cNvSpPr/>
          <p:nvPr/>
        </p:nvSpPr>
        <p:spPr>
          <a:xfrm>
            <a:off x="539552" y="1916832"/>
            <a:ext cx="3744416" cy="4320480"/>
          </a:xfrm>
          <a:prstGeom prst="round2Diag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endParaRPr lang="zh-TW" altLang="en-US" sz="2400" dirty="0"/>
          </a:p>
        </p:txBody>
      </p:sp>
    </p:spTree>
    <p:extLst>
      <p:ext uri="{BB962C8B-B14F-4D97-AF65-F5344CB8AC3E}">
        <p14:creationId xmlns:p14="http://schemas.microsoft.com/office/powerpoint/2010/main" val="427645103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本書簡介</a:t>
            </a:r>
            <a:endParaRPr lang="zh-TW" altLang="en-US" dirty="0"/>
          </a:p>
        </p:txBody>
      </p:sp>
      <p:sp>
        <p:nvSpPr>
          <p:cNvPr id="3" name="內容版面配置區 2"/>
          <p:cNvSpPr>
            <a:spLocks noGrp="1"/>
          </p:cNvSpPr>
          <p:nvPr>
            <p:ph sz="quarter" idx="1"/>
          </p:nvPr>
        </p:nvSpPr>
        <p:spPr/>
        <p:txBody>
          <a:bodyPr/>
          <a:lstStyle/>
          <a:p>
            <a:pPr>
              <a:buFont typeface="Wingdings" pitchFamily="2" charset="2"/>
              <a:buChar char="u"/>
            </a:pPr>
            <a:r>
              <a:rPr lang="zh-TW" altLang="en-US" dirty="0" smtClean="0"/>
              <a:t>輕鬆</a:t>
            </a:r>
            <a:r>
              <a:rPr lang="zh-TW" altLang="en-US" dirty="0"/>
              <a:t>升級</a:t>
            </a:r>
            <a:r>
              <a:rPr lang="en-US" altLang="zh-TW" dirty="0"/>
              <a:t>Windows 7</a:t>
            </a:r>
          </a:p>
          <a:p>
            <a:pPr>
              <a:buFont typeface="Wingdings" pitchFamily="2" charset="2"/>
              <a:buChar char="u"/>
            </a:pPr>
            <a:r>
              <a:rPr lang="zh-TW" altLang="en-US" dirty="0" smtClean="0"/>
              <a:t>提升</a:t>
            </a:r>
            <a:r>
              <a:rPr lang="zh-TW" altLang="en-US" dirty="0"/>
              <a:t>系統潛能，發揮電腦最高效率</a:t>
            </a:r>
          </a:p>
          <a:p>
            <a:pPr>
              <a:buFont typeface="Wingdings" pitchFamily="2" charset="2"/>
              <a:buChar char="u"/>
            </a:pPr>
            <a:r>
              <a:rPr lang="zh-TW" altLang="en-US" dirty="0" smtClean="0"/>
              <a:t>完整</a:t>
            </a:r>
            <a:r>
              <a:rPr lang="zh-TW" altLang="en-US" dirty="0"/>
              <a:t>檔案備份教學，重要資料有保障</a:t>
            </a:r>
          </a:p>
          <a:p>
            <a:pPr>
              <a:buFont typeface="Wingdings" pitchFamily="2" charset="2"/>
              <a:buChar char="u"/>
            </a:pPr>
            <a:r>
              <a:rPr lang="zh-TW" altLang="en-US" dirty="0" smtClean="0"/>
              <a:t>軟體</a:t>
            </a:r>
            <a:r>
              <a:rPr lang="zh-TW" altLang="en-US" dirty="0"/>
              <a:t>移除及安裝、系統重灌輕鬆搞定</a:t>
            </a:r>
          </a:p>
        </p:txBody>
      </p:sp>
      <p:pic>
        <p:nvPicPr>
          <p:cNvPr id="1026" name="Picture 2" descr="C:\Program Files\Microsoft Office\MEDIA\CAGCAT10\j0195384.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59151" y="3933056"/>
            <a:ext cx="2469394" cy="2520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347091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內容特色</a:t>
            </a:r>
            <a:endParaRPr lang="zh-TW" altLang="en-US" dirty="0"/>
          </a:p>
        </p:txBody>
      </p:sp>
      <p:sp>
        <p:nvSpPr>
          <p:cNvPr id="3" name="內容版面配置區 2"/>
          <p:cNvSpPr>
            <a:spLocks noGrp="1"/>
          </p:cNvSpPr>
          <p:nvPr>
            <p:ph sz="quarter" idx="1"/>
          </p:nvPr>
        </p:nvSpPr>
        <p:spPr/>
        <p:txBody>
          <a:bodyPr>
            <a:normAutofit fontScale="92500" lnSpcReduction="20000"/>
          </a:bodyPr>
          <a:lstStyle/>
          <a:p>
            <a:pPr marL="0" indent="0">
              <a:buNone/>
            </a:pPr>
            <a:r>
              <a:rPr lang="zh-TW" altLang="en-US" dirty="0"/>
              <a:t>現在的作業系統想要升級到</a:t>
            </a:r>
            <a:r>
              <a:rPr lang="en-US" altLang="zh-TW" dirty="0"/>
              <a:t>Windows 7</a:t>
            </a:r>
            <a:r>
              <a:rPr lang="zh-TW" altLang="en-US" dirty="0"/>
              <a:t>，卻不知道如何動工</a:t>
            </a:r>
            <a:r>
              <a:rPr lang="en-US" altLang="zh-TW" dirty="0"/>
              <a:t>?</a:t>
            </a:r>
          </a:p>
          <a:p>
            <a:pPr marL="0" indent="0">
              <a:buNone/>
            </a:pPr>
            <a:r>
              <a:rPr lang="zh-TW" altLang="en-US" dirty="0"/>
              <a:t>電腦安裝了</a:t>
            </a:r>
            <a:r>
              <a:rPr lang="en-US" altLang="zh-TW" dirty="0"/>
              <a:t>Windows 7</a:t>
            </a:r>
            <a:r>
              <a:rPr lang="zh-TW" altLang="en-US" dirty="0"/>
              <a:t>，但不知道怎發揮他的功能，增加工作效率</a:t>
            </a:r>
            <a:r>
              <a:rPr lang="en-US" altLang="zh-TW" dirty="0"/>
              <a:t>?</a:t>
            </a:r>
          </a:p>
          <a:p>
            <a:pPr marL="0" indent="0">
              <a:buNone/>
            </a:pPr>
            <a:r>
              <a:rPr lang="zh-TW" altLang="en-US" dirty="0"/>
              <a:t>電腦病毒肆虐，束手無策不知該如何是好</a:t>
            </a:r>
            <a:r>
              <a:rPr lang="en-US" altLang="zh-TW" dirty="0"/>
              <a:t>?.......</a:t>
            </a:r>
          </a:p>
          <a:p>
            <a:pPr marL="0" indent="0">
              <a:buNone/>
            </a:pPr>
            <a:r>
              <a:rPr lang="zh-TW" altLang="en-US" dirty="0" smtClean="0"/>
              <a:t>無論</a:t>
            </a:r>
            <a:r>
              <a:rPr lang="zh-TW" altLang="en-US" dirty="0"/>
              <a:t>是升級作業系統、資料備份、加強資料的安全及管理，以提升電腦的防護能力，本書均面面具到的告訴您。</a:t>
            </a:r>
          </a:p>
          <a:p>
            <a:pPr marL="0" indent="0">
              <a:buNone/>
            </a:pPr>
            <a:r>
              <a:rPr lang="zh-TW" altLang="en-US" dirty="0"/>
              <a:t>讓電腦發揮最佳性能，協助達到最高工作效能，避免病毒攻擊，強化電腦資料的安全性，確保更快、更安全的使用環境。</a:t>
            </a:r>
          </a:p>
        </p:txBody>
      </p:sp>
    </p:spTree>
    <p:extLst>
      <p:ext uri="{BB962C8B-B14F-4D97-AF65-F5344CB8AC3E}">
        <p14:creationId xmlns:p14="http://schemas.microsoft.com/office/powerpoint/2010/main" val="216162455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內容特色</a:t>
            </a:r>
            <a:endParaRPr lang="zh-TW" altLang="en-US" dirty="0"/>
          </a:p>
        </p:txBody>
      </p:sp>
      <p:sp>
        <p:nvSpPr>
          <p:cNvPr id="3" name="內容版面配置區 2"/>
          <p:cNvSpPr>
            <a:spLocks noGrp="1"/>
          </p:cNvSpPr>
          <p:nvPr>
            <p:ph sz="quarter" idx="1"/>
          </p:nvPr>
        </p:nvSpPr>
        <p:spPr/>
        <p:txBody>
          <a:bodyPr>
            <a:normAutofit fontScale="70000" lnSpcReduction="20000"/>
          </a:bodyPr>
          <a:lstStyle/>
          <a:p>
            <a:pPr marL="0" indent="0">
              <a:buNone/>
            </a:pPr>
            <a:r>
              <a:rPr lang="en-US" altLang="zh-TW" dirty="0" smtClean="0"/>
              <a:t>Windows</a:t>
            </a:r>
            <a:r>
              <a:rPr lang="zh-TW" altLang="en-US" dirty="0"/>
              <a:t>升級、管理、重灌，讓</a:t>
            </a:r>
            <a:r>
              <a:rPr lang="en-US" altLang="zh-TW" dirty="0"/>
              <a:t>Windows 7</a:t>
            </a:r>
            <a:r>
              <a:rPr lang="zh-TW" altLang="en-US" dirty="0"/>
              <a:t>成為您工作、娛樂的最佳夥伴！</a:t>
            </a:r>
          </a:p>
          <a:p>
            <a:pPr marL="0" indent="0">
              <a:buNone/>
            </a:pPr>
            <a:r>
              <a:rPr lang="zh-TW" altLang="en-US" dirty="0" smtClean="0"/>
              <a:t>利用</a:t>
            </a:r>
            <a:r>
              <a:rPr lang="en-US" altLang="zh-TW" dirty="0"/>
              <a:t>Windows 7</a:t>
            </a:r>
            <a:r>
              <a:rPr lang="zh-TW" altLang="en-US" dirty="0"/>
              <a:t>本身的功能，增加工作效率，重視資料管理。</a:t>
            </a:r>
          </a:p>
          <a:p>
            <a:pPr marL="0" indent="0">
              <a:buNone/>
            </a:pPr>
            <a:r>
              <a:rPr lang="zh-TW" altLang="en-US" dirty="0" smtClean="0"/>
              <a:t>降低</a:t>
            </a:r>
            <a:r>
              <a:rPr lang="zh-TW" altLang="en-US" dirty="0"/>
              <a:t>資料損毀發生，即時拯救遺失檔案</a:t>
            </a:r>
          </a:p>
          <a:p>
            <a:pPr marL="0" indent="0">
              <a:buNone/>
            </a:pPr>
            <a:r>
              <a:rPr lang="zh-TW" altLang="en-US" dirty="0" smtClean="0"/>
              <a:t>防止</a:t>
            </a:r>
            <a:r>
              <a:rPr lang="zh-TW" altLang="en-US" dirty="0"/>
              <a:t>檔案誤刪或資料加密，防毒防駭功能提升電腦自我保護的能力。</a:t>
            </a:r>
          </a:p>
          <a:p>
            <a:pPr marL="0" indent="0">
              <a:buNone/>
            </a:pPr>
            <a:r>
              <a:rPr lang="zh-TW" altLang="en-US" dirty="0" smtClean="0"/>
              <a:t>透過</a:t>
            </a:r>
            <a:r>
              <a:rPr lang="zh-TW" altLang="en-US" dirty="0"/>
              <a:t>輔助軟體，幫助系統進行優化或整理的工作。</a:t>
            </a:r>
          </a:p>
          <a:p>
            <a:pPr marL="0" indent="0">
              <a:buNone/>
            </a:pPr>
            <a:r>
              <a:rPr lang="zh-TW" altLang="en-US" dirty="0" smtClean="0"/>
              <a:t>完整</a:t>
            </a:r>
            <a:r>
              <a:rPr lang="zh-TW" altLang="en-US" dirty="0"/>
              <a:t>檔案備份教學，重要資料有保障</a:t>
            </a:r>
          </a:p>
          <a:p>
            <a:pPr marL="0" indent="0">
              <a:buNone/>
            </a:pPr>
            <a:r>
              <a:rPr lang="zh-TW" altLang="en-US" dirty="0" smtClean="0"/>
              <a:t>當</a:t>
            </a:r>
            <a:r>
              <a:rPr lang="zh-TW" altLang="en-US" dirty="0"/>
              <a:t>系統無法啟動時，利用</a:t>
            </a:r>
            <a:r>
              <a:rPr lang="en-US" altLang="zh-TW" dirty="0"/>
              <a:t>Windows</a:t>
            </a:r>
            <a:r>
              <a:rPr lang="zh-TW" altLang="en-US" dirty="0"/>
              <a:t>安裝或修復光碟進行修復或重灌的動作。</a:t>
            </a:r>
          </a:p>
          <a:p>
            <a:pPr marL="0" indent="0">
              <a:buNone/>
            </a:pPr>
            <a:r>
              <a:rPr lang="zh-TW" altLang="en-US" dirty="0" smtClean="0"/>
              <a:t>備份</a:t>
            </a:r>
            <a:r>
              <a:rPr lang="zh-TW" altLang="en-US" dirty="0"/>
              <a:t>電腦內的重要資料、驅動程式和系統，快速還原原有的作業系統。</a:t>
            </a:r>
          </a:p>
          <a:p>
            <a:pPr marL="0" indent="0">
              <a:buNone/>
            </a:pPr>
            <a:r>
              <a:rPr lang="zh-TW" altLang="en-US" dirty="0" smtClean="0"/>
              <a:t>使用</a:t>
            </a:r>
            <a:r>
              <a:rPr lang="en-US" altLang="zh-TW" dirty="0"/>
              <a:t>Windows Update</a:t>
            </a:r>
            <a:r>
              <a:rPr lang="zh-TW" altLang="en-US" dirty="0"/>
              <a:t>，讓系統保持在最新的更新狀態。</a:t>
            </a:r>
          </a:p>
          <a:p>
            <a:pPr marL="0" indent="0">
              <a:buNone/>
            </a:pPr>
            <a:r>
              <a:rPr lang="zh-TW" altLang="en-US" dirty="0" smtClean="0"/>
              <a:t>加強</a:t>
            </a:r>
            <a:r>
              <a:rPr lang="zh-TW" altLang="en-US" dirty="0"/>
              <a:t>電腦保養觀念，減少系統損壞或無法預期的風險</a:t>
            </a:r>
          </a:p>
          <a:p>
            <a:pPr marL="0" indent="0">
              <a:buNone/>
            </a:pPr>
            <a:r>
              <a:rPr lang="zh-TW" altLang="en-US" dirty="0" smtClean="0"/>
              <a:t>軟體</a:t>
            </a:r>
            <a:r>
              <a:rPr lang="zh-TW" altLang="en-US" dirty="0"/>
              <a:t>移除及安裝、系統重灌輕鬆搞定</a:t>
            </a:r>
          </a:p>
          <a:p>
            <a:endParaRPr lang="zh-TW" altLang="en-US" dirty="0"/>
          </a:p>
        </p:txBody>
      </p:sp>
    </p:spTree>
    <p:extLst>
      <p:ext uri="{BB962C8B-B14F-4D97-AF65-F5344CB8AC3E}">
        <p14:creationId xmlns:p14="http://schemas.microsoft.com/office/powerpoint/2010/main" val="263639880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中庸">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170</TotalTime>
  <Words>1174</Words>
  <Application>Microsoft Office PowerPoint</Application>
  <PresentationFormat>如螢幕大小 (4:3)</PresentationFormat>
  <Paragraphs>69</Paragraphs>
  <Slides>13</Slides>
  <Notes>0</Notes>
  <HiddenSlides>0</HiddenSlides>
  <MMClips>0</MMClips>
  <ScaleCrop>false</ScaleCrop>
  <HeadingPairs>
    <vt:vector size="4" baseType="variant">
      <vt:variant>
        <vt:lpstr>佈景主題</vt:lpstr>
      </vt:variant>
      <vt:variant>
        <vt:i4>1</vt:i4>
      </vt:variant>
      <vt:variant>
        <vt:lpstr>投影片標題</vt:lpstr>
      </vt:variant>
      <vt:variant>
        <vt:i4>13</vt:i4>
      </vt:variant>
    </vt:vector>
  </HeadingPairs>
  <TitlesOfParts>
    <vt:vector size="14" baseType="lpstr">
      <vt:lpstr>中庸</vt:lpstr>
      <vt:lpstr>新書推薦</vt:lpstr>
      <vt:lpstr>跟我學Windows 7</vt:lpstr>
      <vt:lpstr>本書簡介</vt:lpstr>
      <vt:lpstr>內容特色</vt:lpstr>
      <vt:lpstr>內容特色</vt:lpstr>
      <vt:lpstr>Windows 7系統密技．效能調校</vt:lpstr>
      <vt:lpstr>本書簡介</vt:lpstr>
      <vt:lpstr>內容特色</vt:lpstr>
      <vt:lpstr>內容特色</vt:lpstr>
      <vt:lpstr>跟我學Windows 7網路安全總管</vt:lpstr>
      <vt:lpstr>本書簡介</vt:lpstr>
      <vt:lpstr>內容特色</vt:lpstr>
      <vt:lpstr>內容特色</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新書推薦</dc:title>
  <dc:creator>Windows 使用者</dc:creator>
  <cp:lastModifiedBy>Windows 使用者</cp:lastModifiedBy>
  <cp:revision>27</cp:revision>
  <dcterms:created xsi:type="dcterms:W3CDTF">2010-03-05T06:14:23Z</dcterms:created>
  <dcterms:modified xsi:type="dcterms:W3CDTF">2010-03-08T01:19:13Z</dcterms:modified>
</cp:coreProperties>
</file>