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60" r:id="rId2"/>
    <p:sldId id="295" r:id="rId3"/>
    <p:sldId id="296" r:id="rId4"/>
    <p:sldId id="297" r:id="rId5"/>
    <p:sldId id="298" r:id="rId6"/>
    <p:sldId id="270" r:id="rId7"/>
    <p:sldId id="288" r:id="rId8"/>
    <p:sldId id="289" r:id="rId9"/>
    <p:sldId id="299" r:id="rId10"/>
  </p:sldIdLst>
  <p:sldSz cx="9144000" cy="5143500" type="screen16x9"/>
  <p:notesSz cx="6858000" cy="9144000"/>
  <p:defaultTextStyle>
    <a:defPPr>
      <a:defRPr lang="zh-TW"/>
    </a:defPPr>
    <a:lvl1pPr marL="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22" autoAdjust="0"/>
    <p:restoredTop sz="84444" autoAdjust="0"/>
  </p:normalViewPr>
  <p:slideViewPr>
    <p:cSldViewPr>
      <p:cViewPr>
        <p:scale>
          <a:sx n="60" d="100"/>
          <a:sy n="60" d="100"/>
        </p:scale>
        <p:origin x="96" y="-78"/>
      </p:cViewPr>
      <p:guideLst>
        <p:guide orient="horz" pos="1620"/>
        <p:guide orient="horz" pos="1560"/>
        <p:guide orient="horz" pos="2129"/>
        <p:guide pos="4889"/>
        <p:guide pos="2881"/>
        <p:guide pos="192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5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數列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類別 1</c:v>
                </c:pt>
                <c:pt idx="1">
                  <c:v>類別 2</c:v>
                </c:pt>
                <c:pt idx="2">
                  <c:v>類別 3</c:v>
                </c:pt>
                <c:pt idx="3">
                  <c:v>類別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數列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類別 1</c:v>
                </c:pt>
                <c:pt idx="1">
                  <c:v>類別 2</c:v>
                </c:pt>
                <c:pt idx="2">
                  <c:v>類別 3</c:v>
                </c:pt>
                <c:pt idx="3">
                  <c:v>類別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數列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類別 1</c:v>
                </c:pt>
                <c:pt idx="1">
                  <c:v>類別 2</c:v>
                </c:pt>
                <c:pt idx="2">
                  <c:v>類別 3</c:v>
                </c:pt>
                <c:pt idx="3">
                  <c:v>類別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serLines/>
        <c:axId val="99171328"/>
        <c:axId val="99181312"/>
      </c:barChart>
      <c:catAx>
        <c:axId val="99171328"/>
        <c:scaling>
          <c:orientation val="minMax"/>
        </c:scaling>
        <c:delete val="0"/>
        <c:axPos val="b"/>
        <c:majorTickMark val="none"/>
        <c:minorTickMark val="none"/>
        <c:tickLblPos val="nextTo"/>
        <c:crossAx val="99181312"/>
        <c:crosses val="autoZero"/>
        <c:auto val="1"/>
        <c:lblAlgn val="ctr"/>
        <c:lblOffset val="100"/>
        <c:noMultiLvlLbl val="0"/>
      </c:catAx>
      <c:valAx>
        <c:axId val="9918131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917132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c:style val="2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藍色產品</c:v>
                </c:pt>
              </c:strCache>
            </c:strRef>
          </c:tx>
          <c:invertIfNegative val="0"/>
          <c:cat>
            <c:numRef>
              <c:f>工作表1!$A$2:$A$5</c:f>
              <c:numCache>
                <c:formatCode>General</c:formatCode>
                <c:ptCount val="4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</c:numCache>
            </c:num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紅色產品</c:v>
                </c:pt>
              </c:strCache>
            </c:strRef>
          </c:tx>
          <c:invertIfNegative val="0"/>
          <c:cat>
            <c:numRef>
              <c:f>工作表1!$A$2:$A$5</c:f>
              <c:numCache>
                <c:formatCode>General</c:formatCode>
                <c:ptCount val="4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</c:numCache>
            </c:num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</c:v>
                </c:pt>
                <c:pt idx="2">
                  <c:v>4</c:v>
                </c:pt>
                <c:pt idx="3">
                  <c:v>6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綠色產品</c:v>
                </c:pt>
              </c:strCache>
            </c:strRef>
          </c:tx>
          <c:invertIfNegative val="0"/>
          <c:cat>
            <c:numRef>
              <c:f>工作表1!$A$2:$A$5</c:f>
              <c:numCache>
                <c:formatCode>General</c:formatCode>
                <c:ptCount val="4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</c:numCache>
            </c:num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4.3</c:v>
                </c:pt>
                <c:pt idx="1">
                  <c:v>5</c:v>
                </c:pt>
                <c:pt idx="2">
                  <c:v>6</c:v>
                </c:pt>
                <c:pt idx="3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09188608"/>
        <c:axId val="109190144"/>
        <c:axId val="0"/>
      </c:bar3DChart>
      <c:catAx>
        <c:axId val="1091886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zh-TW"/>
          </a:p>
        </c:txPr>
        <c:crossAx val="109190144"/>
        <c:crosses val="autoZero"/>
        <c:auto val="1"/>
        <c:lblAlgn val="ctr"/>
        <c:lblOffset val="100"/>
        <c:noMultiLvlLbl val="0"/>
      </c:catAx>
      <c:valAx>
        <c:axId val="10919014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0918860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zh-TW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zh-TW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TW" sz="1200"/>
            </a:lvl1pPr>
          </a:lstStyle>
          <a:p>
            <a:fld id="{BF329676-9C87-4D7C-944A-0DD307B2C7B1}" type="datetimeFigureOut">
              <a:rPr lang="en-US" altLang="zh-TW" smtClean="0"/>
              <a:t>2010/3/8</a:t>
            </a:fld>
            <a:endParaRPr 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TW" sz="1200"/>
            </a:lvl1pPr>
          </a:lstStyle>
          <a:p>
            <a:fld id="{A696363B-7B8B-4E86-9185-97E5B0480ABF}" type="slidenum">
              <a:rPr lang="zh-TW" smtClean="0"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1403745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TW" sz="1200"/>
            </a:lvl1pPr>
          </a:lstStyle>
          <a:p>
            <a:fld id="{617238EB-1332-402A-89CC-5E06E40D1C9E}" type="datetimeFigureOut">
              <a:pPr/>
              <a:t>10/22/2009</a:t>
            </a:fld>
            <a:endParaRPr 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TW" sz="1200"/>
            </a:lvl1pPr>
          </a:lstStyle>
          <a:p>
            <a:fld id="{FE8C02BD-617F-443A-9DC6-BE620467D6B3}" type="slidenum"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389302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r>
              <a:rPr lang="zh-TW" dirty="0" smtClean="0"/>
              <a:t>此範本屬於寬螢幕格式，並示範可以如何使用轉換、</a:t>
            </a:r>
            <a:r>
              <a:rPr lang="zh-TW" baseline="0" dirty="0" smtClean="0"/>
              <a:t> 動畫和多媒體設計來豐富簡報的內容。 </a:t>
            </a:r>
            <a:endParaRPr lang="zh-TW" dirty="0" smtClean="0"/>
          </a:p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zh-TW" smtClean="0"/>
              <a:pPr/>
              <a:t>1</a:t>
            </a:fld>
            <a:endParaRPr lang="zh-TW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altLang="zh-TW" smtClean="0"/>
              <a:pPr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7267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altLang="zh-TW" smtClean="0"/>
              <a:pPr/>
              <a:t>6</a:t>
            </a:fld>
            <a:endParaRPr lang="zh-TW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altLang="zh-TW" smtClean="0"/>
              <a:pPr/>
              <a:t>7</a:t>
            </a:fld>
            <a:endParaRPr lang="zh-TW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altLang="zh-TW" smtClean="0"/>
              <a:pPr/>
              <a:t>8</a:t>
            </a:fld>
            <a:endParaRPr lang="zh-T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../media/media2.wmv"/><Relationship Id="rId7" Type="http://schemas.openxmlformats.org/officeDocument/2006/relationships/slideMaster" Target="../slideMasters/slideMaster1.xml"/><Relationship Id="rId12" Type="http://schemas.openxmlformats.org/officeDocument/2006/relationships/image" Target="../media/image5.jpe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video" Target="../media/media3.wmv"/><Relationship Id="rId11" Type="http://schemas.openxmlformats.org/officeDocument/2006/relationships/image" Target="../media/image4.png"/><Relationship Id="rId5" Type="http://schemas.microsoft.com/office/2007/relationships/media" Target="../media/media3.wmv"/><Relationship Id="rId10" Type="http://schemas.openxmlformats.org/officeDocument/2006/relationships/image" Target="../media/image3.jpeg"/><Relationship Id="rId4" Type="http://schemas.openxmlformats.org/officeDocument/2006/relationships/video" Target="../media/media2.wmv"/><Relationship Id="rId9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Water_new.wmv"/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rcRect l="-238" t="25119" r="-357" b="-637"/>
          <a:stretch/>
        </p:blipFill>
        <p:spPr>
          <a:xfrm>
            <a:off x="-1" y="10886"/>
            <a:ext cx="9198429" cy="51707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 userDrawn="1"/>
        </p:nvSpPr>
        <p:spPr>
          <a:xfrm>
            <a:off x="3886200" y="0"/>
            <a:ext cx="4114800" cy="5143500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>
            <a:noFill/>
          </a:ln>
          <a:effectLst>
            <a:outerShdw blurRad="9017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/>
          </a:p>
        </p:txBody>
      </p:sp>
      <p:pic>
        <p:nvPicPr>
          <p:cNvPr id="9" name="GettyImages_sdd30005019vm_n.wmv">
            <a:hlinkClick r:id="" action="ppaction://media"/>
          </p:cNvPr>
          <p:cNvPicPr>
            <a:picLocks noChangeAspect="1"/>
          </p:cNvPicPr>
          <p:nvPr userDrawn="1"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9"/>
          <a:srcRect l="5841" r="3869"/>
          <a:stretch/>
        </p:blipFill>
        <p:spPr>
          <a:xfrm>
            <a:off x="4721087" y="375388"/>
            <a:ext cx="1997764" cy="1499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443" y="375388"/>
            <a:ext cx="2255157" cy="15064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GettyImages_rlhoceanlife_058_n.wmv">
            <a:hlinkClick r:id="" action="ppaction://media"/>
          </p:cNvPr>
          <p:cNvPicPr>
            <a:picLocks noChangeAspect="1"/>
          </p:cNvPicPr>
          <p:nvPr userDrawn="1"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 rotWithShape="1">
          <a:blip r:embed="rId11" cstate="print"/>
          <a:srcRect l="-2"/>
          <a:stretch/>
        </p:blipFill>
        <p:spPr>
          <a:xfrm>
            <a:off x="-149088" y="375388"/>
            <a:ext cx="1997765" cy="1499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2"/>
          <a:srcRect/>
          <a:stretch>
            <a:fillRect/>
          </a:stretch>
        </p:blipFill>
        <p:spPr>
          <a:xfrm>
            <a:off x="7029114" y="375388"/>
            <a:ext cx="2231136" cy="15015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38638" y="2277269"/>
            <a:ext cx="3599132" cy="1102519"/>
          </a:xfrm>
        </p:spPr>
        <p:txBody>
          <a:bodyPr>
            <a:normAutofit/>
          </a:bodyPr>
          <a:lstStyle>
            <a:lvl1pPr algn="l" eaLnBrk="1" latinLnBrk="0" hangingPunct="1">
              <a:defRPr kumimoji="0" lang="zh-TW" sz="2500" b="1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38637" y="3379788"/>
            <a:ext cx="3589405" cy="849312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zh-TW" sz="1600">
                <a:solidFill>
                  <a:schemeClr val="bg1"/>
                </a:solidFill>
              </a:defRPr>
            </a:lvl1pPr>
            <a:lvl2pPr marL="457200" indent="0" algn="ctr" eaLnBrk="1" latinLnBrk="0" hangingPunct="1">
              <a:buNone/>
              <a:defRPr kumimoji="0" lang="zh-TW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eaLnBrk="1" latinLnBrk="0" hangingPunct="1">
              <a:buNone/>
              <a:defRPr kumimoji="0" lang="zh-TW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eaLnBrk="1" latinLnBrk="0" hangingPunct="1">
              <a:buNone/>
              <a:defRPr kumimoji="0" lang="zh-TW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eaLnBrk="1" latinLnBrk="0" hangingPunct="1">
              <a:buNone/>
              <a:defRPr kumimoji="0" lang="zh-TW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eaLnBrk="1" latinLnBrk="0" hangingPunct="1">
              <a:buNone/>
              <a:defRPr kumimoji="0" lang="zh-TW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eaLnBrk="1" latinLnBrk="0" hangingPunct="1">
              <a:buNone/>
              <a:defRPr kumimoji="0" lang="zh-TW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eaLnBrk="1" latinLnBrk="0" hangingPunct="1">
              <a:buNone/>
              <a:defRPr kumimoji="0" lang="zh-TW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eaLnBrk="1" latinLnBrk="0" hangingPunct="1">
              <a:buNone/>
              <a:defRPr kumimoji="0" lang="zh-TW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latinLnBrk="0" hangingPunct="1"/>
            <a:r>
              <a:rPr lang="zh-TW" altLang="en-US" smtClean="0"/>
              <a:t>按一下以編輯母片副標題樣式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483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83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50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video>
              <p:cMediaNode>
                <p:cTn id="1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video>
              <p:cMediaNode vol="80000">
                <p:cTn id="17" repeatCount="indefinite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  <p:bldLst>
      <p:bldP spid="8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57199"/>
            <a:ext cx="3008313" cy="619125"/>
          </a:xfrm>
        </p:spPr>
        <p:txBody>
          <a:bodyPr anchor="b">
            <a:noAutofit/>
          </a:bodyPr>
          <a:lstStyle>
            <a:lvl1pPr algn="l" eaLnBrk="1" latinLnBrk="0" hangingPunct="1">
              <a:defRPr kumimoji="0" lang="zh-TW" sz="2000" b="1" kern="1200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466928"/>
            <a:ext cx="5111750" cy="4127695"/>
          </a:xfrm>
        </p:spPr>
        <p:txBody>
          <a:bodyPr>
            <a:normAutofit/>
          </a:bodyPr>
          <a:lstStyle>
            <a:lvl1pPr eaLnBrk="1" latinLnBrk="0" hangingPunct="1">
              <a:defRPr kumimoji="0" lang="zh-TW" sz="2800"/>
            </a:lvl1pPr>
            <a:lvl2pPr eaLnBrk="1" latinLnBrk="0" hangingPunct="1">
              <a:defRPr kumimoji="0" lang="zh-TW" sz="2400"/>
            </a:lvl2pPr>
            <a:lvl3pPr eaLnBrk="1" latinLnBrk="0" hangingPunct="1">
              <a:defRPr kumimoji="0" lang="zh-TW" sz="2000"/>
            </a:lvl3pPr>
            <a:lvl4pPr eaLnBrk="1" latinLnBrk="0" hangingPunct="1">
              <a:defRPr kumimoji="0" lang="zh-TW" sz="1800"/>
            </a:lvl4pPr>
            <a:lvl5pPr eaLnBrk="1" latinLnBrk="0" hangingPunct="1">
              <a:defRPr kumimoji="0" lang="zh-TW" sz="1800"/>
            </a:lvl5pPr>
            <a:lvl6pPr eaLnBrk="1" latinLnBrk="0" hangingPunct="1">
              <a:defRPr kumimoji="0" lang="zh-TW" sz="2000"/>
            </a:lvl6pPr>
            <a:lvl7pPr eaLnBrk="1" latinLnBrk="0" hangingPunct="1">
              <a:defRPr kumimoji="0" lang="zh-TW" sz="2000"/>
            </a:lvl7pPr>
            <a:lvl8pPr eaLnBrk="1" latinLnBrk="0" hangingPunct="1">
              <a:defRPr kumimoji="0" lang="zh-TW" sz="2000"/>
            </a:lvl8pPr>
            <a:lvl9pPr eaLnBrk="1" latinLnBrk="0" hangingPunct="1">
              <a:defRPr kumimoji="0" lang="zh-TW" sz="20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 eaLnBrk="1" latinLnBrk="0" hangingPunct="1">
              <a:buNone/>
              <a:defRPr kumimoji="0" lang="zh-TW" sz="1400"/>
            </a:lvl1pPr>
            <a:lvl2pPr marL="457200" indent="0" eaLnBrk="1" latinLnBrk="0" hangingPunct="1">
              <a:buNone/>
              <a:defRPr kumimoji="0" lang="zh-TW" sz="1200"/>
            </a:lvl2pPr>
            <a:lvl3pPr marL="914400" indent="0" eaLnBrk="1" latinLnBrk="0" hangingPunct="1">
              <a:buNone/>
              <a:defRPr kumimoji="0" lang="zh-TW" sz="1000"/>
            </a:lvl3pPr>
            <a:lvl4pPr marL="1371600" indent="0" eaLnBrk="1" latinLnBrk="0" hangingPunct="1">
              <a:buNone/>
              <a:defRPr kumimoji="0" lang="zh-TW" sz="900"/>
            </a:lvl4pPr>
            <a:lvl5pPr marL="1828800" indent="0" eaLnBrk="1" latinLnBrk="0" hangingPunct="1">
              <a:buNone/>
              <a:defRPr kumimoji="0" lang="zh-TW" sz="900"/>
            </a:lvl5pPr>
            <a:lvl6pPr marL="2286000" indent="0" eaLnBrk="1" latinLnBrk="0" hangingPunct="1">
              <a:buNone/>
              <a:defRPr kumimoji="0" lang="zh-TW" sz="900"/>
            </a:lvl6pPr>
            <a:lvl7pPr marL="2743200" indent="0" eaLnBrk="1" latinLnBrk="0" hangingPunct="1">
              <a:buNone/>
              <a:defRPr kumimoji="0" lang="zh-TW" sz="900"/>
            </a:lvl7pPr>
            <a:lvl8pPr marL="3200400" indent="0" eaLnBrk="1" latinLnBrk="0" hangingPunct="1">
              <a:buNone/>
              <a:defRPr kumimoji="0" lang="zh-TW" sz="900"/>
            </a:lvl8pPr>
            <a:lvl9pPr marL="3657600" indent="0" eaLnBrk="1" latinLnBrk="0" hangingPunct="1">
              <a:buNone/>
              <a:defRPr kumimoji="0" lang="zh-TW"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>
            <a:normAutofit/>
          </a:bodyPr>
          <a:lstStyle>
            <a:lvl1pPr algn="l" eaLnBrk="1" latinLnBrk="0" hangingPunct="1">
              <a:defRPr kumimoji="0" lang="zh-TW" sz="1900" b="1" cap="small" baseline="0">
                <a:solidFill>
                  <a:schemeClr val="bg1"/>
                </a:solidFill>
                <a:latin typeface="Constantia" pitchFamily="18" charset="0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 eaLnBrk="1" latinLnBrk="0" hangingPunct="1">
              <a:buNone/>
              <a:defRPr kumimoji="0" lang="zh-TW" sz="3200"/>
            </a:lvl1pPr>
            <a:lvl2pPr marL="457200" indent="0" eaLnBrk="1" latinLnBrk="0" hangingPunct="1">
              <a:buNone/>
              <a:defRPr kumimoji="0" lang="zh-TW" sz="2800"/>
            </a:lvl2pPr>
            <a:lvl3pPr marL="914400" indent="0" eaLnBrk="1" latinLnBrk="0" hangingPunct="1">
              <a:buNone/>
              <a:defRPr kumimoji="0" lang="zh-TW" sz="2400"/>
            </a:lvl3pPr>
            <a:lvl4pPr marL="1371600" indent="0" eaLnBrk="1" latinLnBrk="0" hangingPunct="1">
              <a:buNone/>
              <a:defRPr kumimoji="0" lang="zh-TW" sz="2000"/>
            </a:lvl4pPr>
            <a:lvl5pPr marL="1828800" indent="0" eaLnBrk="1" latinLnBrk="0" hangingPunct="1">
              <a:buNone/>
              <a:defRPr kumimoji="0" lang="zh-TW" sz="2000"/>
            </a:lvl5pPr>
            <a:lvl6pPr marL="2286000" indent="0" eaLnBrk="1" latinLnBrk="0" hangingPunct="1">
              <a:buNone/>
              <a:defRPr kumimoji="0" lang="zh-TW" sz="2000"/>
            </a:lvl6pPr>
            <a:lvl7pPr marL="2743200" indent="0" eaLnBrk="1" latinLnBrk="0" hangingPunct="1">
              <a:buNone/>
              <a:defRPr kumimoji="0" lang="zh-TW" sz="2000"/>
            </a:lvl7pPr>
            <a:lvl8pPr marL="3200400" indent="0" eaLnBrk="1" latinLnBrk="0" hangingPunct="1">
              <a:buNone/>
              <a:defRPr kumimoji="0" lang="zh-TW" sz="2000"/>
            </a:lvl8pPr>
            <a:lvl9pPr marL="3657600" indent="0" eaLnBrk="1" latinLnBrk="0" hangingPunct="1">
              <a:buNone/>
              <a:defRPr kumimoji="0" lang="zh-TW" sz="2000"/>
            </a:lvl9pPr>
          </a:lstStyle>
          <a:p>
            <a:pPr eaLnBrk="1" latinLnBrk="0" hangingPunct="1"/>
            <a:r>
              <a:rPr lang="zh-TW" altLang="en-US" smtClean="0"/>
              <a:t>按一下圖示以新增圖片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499084"/>
          </a:xfrm>
        </p:spPr>
        <p:txBody>
          <a:bodyPr>
            <a:normAutofit/>
          </a:bodyPr>
          <a:lstStyle>
            <a:lvl1pPr marL="0" indent="0" eaLnBrk="1" latinLnBrk="0" hangingPunct="1">
              <a:buNone/>
              <a:defRPr kumimoji="0" lang="zh-TW" sz="1200"/>
            </a:lvl1pPr>
            <a:lvl2pPr marL="457200" indent="0" eaLnBrk="1" latinLnBrk="0" hangingPunct="1">
              <a:buNone/>
              <a:defRPr kumimoji="0" lang="zh-TW" sz="1200"/>
            </a:lvl2pPr>
            <a:lvl3pPr marL="914400" indent="0" eaLnBrk="1" latinLnBrk="0" hangingPunct="1">
              <a:buNone/>
              <a:defRPr kumimoji="0" lang="zh-TW" sz="1000"/>
            </a:lvl3pPr>
            <a:lvl4pPr marL="1371600" indent="0" eaLnBrk="1" latinLnBrk="0" hangingPunct="1">
              <a:buNone/>
              <a:defRPr kumimoji="0" lang="zh-TW" sz="900"/>
            </a:lvl4pPr>
            <a:lvl5pPr marL="1828800" indent="0" eaLnBrk="1" latinLnBrk="0" hangingPunct="1">
              <a:buNone/>
              <a:defRPr kumimoji="0" lang="zh-TW" sz="900"/>
            </a:lvl5pPr>
            <a:lvl6pPr marL="2286000" indent="0" eaLnBrk="1" latinLnBrk="0" hangingPunct="1">
              <a:buNone/>
              <a:defRPr kumimoji="0" lang="zh-TW" sz="900"/>
            </a:lvl6pPr>
            <a:lvl7pPr marL="2743200" indent="0" eaLnBrk="1" latinLnBrk="0" hangingPunct="1">
              <a:buNone/>
              <a:defRPr kumimoji="0" lang="zh-TW" sz="900"/>
            </a:lvl7pPr>
            <a:lvl8pPr marL="3200400" indent="0" eaLnBrk="1" latinLnBrk="0" hangingPunct="1">
              <a:buNone/>
              <a:defRPr kumimoji="0" lang="zh-TW" sz="900"/>
            </a:lvl8pPr>
            <a:lvl9pPr marL="3657600" indent="0" eaLnBrk="1" latinLnBrk="0" hangingPunct="1">
              <a:buNone/>
              <a:defRPr kumimoji="0" lang="zh-TW" sz="9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eaLnBrk="1" latinLnBrk="0" hangingPunct="1">
              <a:defRPr kumimoji="0" lang="zh-TW" sz="2500" b="1" cap="small" baseline="0">
                <a:latin typeface="Constantia" pitchFamily="18" charset="0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47471"/>
            <a:ext cx="2057400" cy="4147151"/>
          </a:xfrm>
        </p:spPr>
        <p:txBody>
          <a:bodyPr vert="eaVert">
            <a:normAutofit/>
          </a:bodyPr>
          <a:lstStyle>
            <a:lvl1pPr eaLnBrk="1" latinLnBrk="0" hangingPunct="1">
              <a:defRPr kumimoji="0" lang="zh-TW" sz="2400" b="1" cap="small" baseline="0">
                <a:latin typeface="Constantia" pitchFamily="18" charset="0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47471"/>
            <a:ext cx="6019800" cy="4147151"/>
          </a:xfrm>
        </p:spPr>
        <p:txBody>
          <a:bodyPr vert="eaVert"/>
          <a:lstStyle>
            <a:lvl1pPr eaLnBrk="1" latinLnBrk="0" hangingPunct="1">
              <a:defRPr kumimoji="0" lang="zh-TW" sz="1600"/>
            </a:lvl1pPr>
            <a:lvl2pPr eaLnBrk="1" latinLnBrk="0" hangingPunct="1">
              <a:defRPr kumimoji="0" lang="zh-TW" sz="1400"/>
            </a:lvl2pPr>
            <a:lvl3pPr eaLnBrk="1" latinLnBrk="0" hangingPunct="1">
              <a:defRPr kumimoji="0" lang="zh-TW" sz="1200"/>
            </a:lvl3pPr>
            <a:lvl4pPr eaLnBrk="1" latinLnBrk="0" hangingPunct="1">
              <a:defRPr kumimoji="0" lang="zh-TW" sz="1100"/>
            </a:lvl4pPr>
            <a:lvl5pPr eaLnBrk="1" latinLnBrk="0" hangingPunct="1">
              <a:defRPr kumimoji="0" lang="zh-TW" sz="11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: 靜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5710"/>
            <a:ext cx="8229600" cy="633514"/>
          </a:xfrm>
        </p:spPr>
        <p:txBody>
          <a:bodyPr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zh-TW" sz="2500" b="1" kern="1200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eaLnBrk="1" latinLnBrk="0" hangingPunct="1">
              <a:defRPr kumimoji="0" lang="zh-TW" sz="1800">
                <a:latin typeface="+mn-lt"/>
                <a:cs typeface="Tahoma" pitchFamily="34" charset="0"/>
              </a:defRPr>
            </a:lvl1pPr>
            <a:lvl2pPr eaLnBrk="1" latinLnBrk="0" hangingPunct="1">
              <a:defRPr kumimoji="0" lang="zh-TW" sz="1600">
                <a:latin typeface="+mn-lt"/>
                <a:cs typeface="Tahoma" pitchFamily="34" charset="0"/>
              </a:defRPr>
            </a:lvl2pPr>
            <a:lvl3pPr eaLnBrk="1" latinLnBrk="0" hangingPunct="1">
              <a:defRPr kumimoji="0" lang="zh-TW" sz="1400">
                <a:latin typeface="+mn-lt"/>
                <a:cs typeface="Tahoma" pitchFamily="34" charset="0"/>
              </a:defRPr>
            </a:lvl3pPr>
            <a:lvl4pPr eaLnBrk="1" latinLnBrk="0" hangingPunct="1">
              <a:defRPr kumimoji="0" lang="zh-TW" sz="1200">
                <a:latin typeface="+mn-lt"/>
                <a:cs typeface="Tahoma" pitchFamily="34" charset="0"/>
              </a:defRPr>
            </a:lvl4pPr>
            <a:lvl5pPr eaLnBrk="1" latinLnBrk="0" hangingPunct="1">
              <a:defRPr kumimoji="0" lang="zh-TW" sz="1200">
                <a:latin typeface="+mn-lt"/>
                <a:cs typeface="Tahoma" pitchFamily="34" charset="0"/>
              </a:defRPr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標題及物件: 提要欄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914400" y="0"/>
            <a:ext cx="8229600" cy="5143500"/>
          </a:xfrm>
          <a:prstGeom prst="rect">
            <a:avLst/>
          </a:prstGeom>
          <a:solidFill>
            <a:schemeClr val="tx2">
              <a:lumMod val="50000"/>
            </a:schemeClr>
          </a:solidFill>
          <a:effectLst>
            <a:outerShdw blurRad="1028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/>
          </a:p>
        </p:txBody>
      </p:sp>
      <p:cxnSp>
        <p:nvCxnSpPr>
          <p:cNvPr id="8" name="Straight Connector 7"/>
          <p:cNvCxnSpPr/>
          <p:nvPr userDrawn="1"/>
        </p:nvCxnSpPr>
        <p:spPr>
          <a:xfrm rot="5400000">
            <a:off x="-1595899" y="2571750"/>
            <a:ext cx="51435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8136" y="293835"/>
            <a:ext cx="7548664" cy="633514"/>
          </a:xfrm>
        </p:spPr>
        <p:txBody>
          <a:bodyPr anchor="ctr" anchorCtr="0">
            <a:normAutofit/>
          </a:bodyPr>
          <a:lstStyle>
            <a:lvl1pPr algn="l" eaLnBrk="1" latinLnBrk="0" hangingPunct="1">
              <a:defRPr kumimoji="0" lang="zh-TW" sz="2500" b="1" kern="1200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8136" y="1045029"/>
            <a:ext cx="7548664" cy="3410239"/>
          </a:xfrm>
        </p:spPr>
        <p:txBody>
          <a:bodyPr>
            <a:normAutofit/>
          </a:bodyPr>
          <a:lstStyle>
            <a:lvl1pPr eaLnBrk="1" latinLnBrk="0" hangingPunct="1">
              <a:defRPr kumimoji="0" lang="zh-TW" sz="1800">
                <a:latin typeface="+mn-lt"/>
                <a:cs typeface="Tahoma" pitchFamily="34" charset="0"/>
              </a:defRPr>
            </a:lvl1pPr>
            <a:lvl2pPr eaLnBrk="1" latinLnBrk="0" hangingPunct="1">
              <a:defRPr kumimoji="0" lang="zh-TW" sz="1600">
                <a:latin typeface="+mn-lt"/>
                <a:cs typeface="Tahoma" pitchFamily="34" charset="0"/>
              </a:defRPr>
            </a:lvl2pPr>
            <a:lvl3pPr eaLnBrk="1" latinLnBrk="0" hangingPunct="1">
              <a:defRPr kumimoji="0" lang="zh-TW" sz="1400">
                <a:latin typeface="+mn-lt"/>
                <a:cs typeface="Tahoma" pitchFamily="34" charset="0"/>
              </a:defRPr>
            </a:lvl3pPr>
            <a:lvl4pPr eaLnBrk="1" latinLnBrk="0" hangingPunct="1">
              <a:defRPr kumimoji="0" lang="zh-TW" sz="1200">
                <a:latin typeface="+mn-lt"/>
                <a:cs typeface="Tahoma" pitchFamily="34" charset="0"/>
              </a:defRPr>
            </a:lvl4pPr>
            <a:lvl5pPr eaLnBrk="1" latinLnBrk="0" hangingPunct="1">
              <a:defRPr kumimoji="0" lang="zh-TW" sz="1200">
                <a:latin typeface="+mn-lt"/>
                <a:cs typeface="Tahoma" pitchFamily="34" charset="0"/>
              </a:defRPr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28738" y="4776836"/>
            <a:ext cx="2133600" cy="273844"/>
          </a:xfrm>
        </p:spPr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8228" y="4776836"/>
            <a:ext cx="2895600" cy="273844"/>
          </a:xfrm>
        </p:spPr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89717" y="4776836"/>
            <a:ext cx="2133600" cy="273844"/>
          </a:xfrm>
        </p:spPr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  <p:pic>
        <p:nvPicPr>
          <p:cNvPr id="11" name="Water_new.wmv"/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-238" t="25119" r="89566" b="-637"/>
          <a:stretch/>
        </p:blipFill>
        <p:spPr>
          <a:xfrm>
            <a:off x="0" y="10886"/>
            <a:ext cx="975852" cy="51707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5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7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標題及物件: 完整視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Water_new.wmv"/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-238" t="25119" r="-357" b="-637"/>
          <a:stretch/>
        </p:blipFill>
        <p:spPr>
          <a:xfrm>
            <a:off x="-1" y="10886"/>
            <a:ext cx="9198429" cy="517071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5710"/>
            <a:ext cx="8229600" cy="633514"/>
          </a:xfrm>
        </p:spPr>
        <p:txBody>
          <a:bodyPr anchor="ctr" anchorCtr="0">
            <a:normAutofit/>
          </a:bodyPr>
          <a:lstStyle>
            <a:lvl1pPr algn="l" eaLnBrk="1" latinLnBrk="0" hangingPunct="1">
              <a:defRPr kumimoji="0" lang="zh-TW" sz="2500" b="1" kern="1200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eaLnBrk="1" latinLnBrk="0" hangingPunct="1">
              <a:defRPr kumimoji="0" lang="zh-TW" sz="1800">
                <a:latin typeface="+mn-lt"/>
                <a:cs typeface="Tahoma" pitchFamily="34" charset="0"/>
              </a:defRPr>
            </a:lvl1pPr>
            <a:lvl2pPr eaLnBrk="1" latinLnBrk="0" hangingPunct="1">
              <a:defRPr kumimoji="0" lang="zh-TW" sz="1600">
                <a:latin typeface="+mn-lt"/>
                <a:cs typeface="Tahoma" pitchFamily="34" charset="0"/>
              </a:defRPr>
            </a:lvl2pPr>
            <a:lvl3pPr eaLnBrk="1" latinLnBrk="0" hangingPunct="1">
              <a:defRPr kumimoji="0" lang="zh-TW" sz="1400">
                <a:latin typeface="+mn-lt"/>
                <a:cs typeface="Tahoma" pitchFamily="34" charset="0"/>
              </a:defRPr>
            </a:lvl3pPr>
            <a:lvl4pPr eaLnBrk="1" latinLnBrk="0" hangingPunct="1">
              <a:defRPr kumimoji="0" lang="zh-TW" sz="1200">
                <a:latin typeface="+mn-lt"/>
                <a:cs typeface="Tahoma" pitchFamily="34" charset="0"/>
              </a:defRPr>
            </a:lvl4pPr>
            <a:lvl5pPr eaLnBrk="1" latinLnBrk="0" hangingPunct="1">
              <a:defRPr kumimoji="0" lang="zh-TW" sz="1200">
                <a:latin typeface="+mn-lt"/>
                <a:cs typeface="Tahoma" pitchFamily="34" charset="0"/>
              </a:defRPr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標題及物件: 半視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Water_new.wmv"/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-238" t="25119" r="-357" b="-637"/>
          <a:stretch/>
        </p:blipFill>
        <p:spPr>
          <a:xfrm>
            <a:off x="-1" y="10886"/>
            <a:ext cx="9198429" cy="51707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 userDrawn="1"/>
        </p:nvSpPr>
        <p:spPr>
          <a:xfrm>
            <a:off x="3900791" y="402770"/>
            <a:ext cx="4902749" cy="4158343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>
            <a:solidFill>
              <a:schemeClr val="bg1"/>
            </a:solidFill>
          </a:ln>
          <a:effectLst>
            <a:outerShdw blurRad="1028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6682" y="465710"/>
            <a:ext cx="4826144" cy="633514"/>
          </a:xfrm>
        </p:spPr>
        <p:txBody>
          <a:bodyPr anchor="ctr" anchorCtr="0">
            <a:normAutofit/>
          </a:bodyPr>
          <a:lstStyle>
            <a:lvl1pPr algn="l" eaLnBrk="1" latinLnBrk="0" hangingPunct="1">
              <a:defRPr kumimoji="0" lang="zh-TW" sz="2500" b="1" kern="1200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6682" y="1200151"/>
            <a:ext cx="4826144" cy="3255117"/>
          </a:xfrm>
        </p:spPr>
        <p:txBody>
          <a:bodyPr>
            <a:normAutofit/>
          </a:bodyPr>
          <a:lstStyle>
            <a:lvl1pPr eaLnBrk="1" latinLnBrk="0" hangingPunct="1">
              <a:defRPr kumimoji="0" lang="zh-TW" sz="1800">
                <a:latin typeface="+mn-lt"/>
                <a:cs typeface="Tahoma" pitchFamily="34" charset="0"/>
              </a:defRPr>
            </a:lvl1pPr>
            <a:lvl2pPr eaLnBrk="1" latinLnBrk="0" hangingPunct="1">
              <a:defRPr kumimoji="0" lang="zh-TW" sz="1600">
                <a:latin typeface="+mn-lt"/>
                <a:cs typeface="Tahoma" pitchFamily="34" charset="0"/>
              </a:defRPr>
            </a:lvl2pPr>
            <a:lvl3pPr eaLnBrk="1" latinLnBrk="0" hangingPunct="1">
              <a:defRPr kumimoji="0" lang="zh-TW" sz="1400">
                <a:latin typeface="+mn-lt"/>
                <a:cs typeface="Tahoma" pitchFamily="34" charset="0"/>
              </a:defRPr>
            </a:lvl3pPr>
            <a:lvl4pPr eaLnBrk="1" latinLnBrk="0" hangingPunct="1">
              <a:defRPr kumimoji="0" lang="zh-TW" sz="1200">
                <a:latin typeface="+mn-lt"/>
                <a:cs typeface="Tahoma" pitchFamily="34" charset="0"/>
              </a:defRPr>
            </a:lvl4pPr>
            <a:lvl5pPr eaLnBrk="1" latinLnBrk="0" hangingPunct="1">
              <a:defRPr kumimoji="0" lang="zh-TW" sz="1200">
                <a:latin typeface="+mn-lt"/>
                <a:cs typeface="Tahoma" pitchFamily="34" charset="0"/>
              </a:defRPr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Water_new.wmv"/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-238" t="25119" r="-357" b="-637"/>
          <a:stretch/>
        </p:blipFill>
        <p:spPr>
          <a:xfrm>
            <a:off x="-1" y="10886"/>
            <a:ext cx="9198429" cy="51707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 userDrawn="1"/>
        </p:nvSpPr>
        <p:spPr>
          <a:xfrm>
            <a:off x="-228600" y="1943100"/>
            <a:ext cx="9601200" cy="971550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207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3249" y="2305878"/>
            <a:ext cx="1523181" cy="1123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5218045" y="2295939"/>
            <a:ext cx="1500808" cy="110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1830" y="2197164"/>
            <a:ext cx="4837113" cy="510778"/>
          </a:xfrm>
        </p:spPr>
        <p:txBody>
          <a:bodyPr anchor="t">
            <a:noAutofit/>
          </a:bodyPr>
          <a:lstStyle>
            <a:lvl1pPr algn="l" eaLnBrk="1" latinLnBrk="0" hangingPunct="1">
              <a:defRPr kumimoji="0" lang="zh-TW" sz="2500" b="1" kern="1200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r>
              <a:rPr kumimoji="0" lang="zh-TW"/>
              <a:t>按一下以編輯母片標題樣式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55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8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二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eaLnBrk="1" latinLnBrk="0" hangingPunct="1">
              <a:defRPr kumimoji="0" lang="zh-TW" sz="2500" b="1" kern="1200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>
            <a:normAutofit/>
          </a:bodyPr>
          <a:lstStyle>
            <a:lvl1pPr eaLnBrk="1" latinLnBrk="0" hangingPunct="1">
              <a:defRPr kumimoji="0" lang="zh-TW" sz="1800"/>
            </a:lvl1pPr>
            <a:lvl2pPr eaLnBrk="1" latinLnBrk="0" hangingPunct="1">
              <a:defRPr kumimoji="0" lang="zh-TW" sz="1600"/>
            </a:lvl2pPr>
            <a:lvl3pPr eaLnBrk="1" latinLnBrk="0" hangingPunct="1">
              <a:defRPr kumimoji="0" lang="zh-TW" sz="1400"/>
            </a:lvl3pPr>
            <a:lvl4pPr eaLnBrk="1" latinLnBrk="0" hangingPunct="1">
              <a:defRPr kumimoji="0" lang="zh-TW" sz="1200"/>
            </a:lvl4pPr>
            <a:lvl5pPr eaLnBrk="1" latinLnBrk="0" hangingPunct="1">
              <a:defRPr kumimoji="0" lang="zh-TW" sz="1200"/>
            </a:lvl5pPr>
            <a:lvl6pPr eaLnBrk="1" latinLnBrk="0" hangingPunct="1">
              <a:defRPr kumimoji="0" lang="zh-TW" sz="1800"/>
            </a:lvl6pPr>
            <a:lvl7pPr eaLnBrk="1" latinLnBrk="0" hangingPunct="1">
              <a:defRPr kumimoji="0" lang="zh-TW" sz="1800"/>
            </a:lvl7pPr>
            <a:lvl8pPr eaLnBrk="1" latinLnBrk="0" hangingPunct="1">
              <a:defRPr kumimoji="0" lang="zh-TW" sz="1800"/>
            </a:lvl8pPr>
            <a:lvl9pPr eaLnBrk="1" latinLnBrk="0" hangingPunct="1">
              <a:defRPr kumimoji="0" lang="zh-TW"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>
            <a:normAutofit/>
          </a:bodyPr>
          <a:lstStyle>
            <a:lvl1pPr eaLnBrk="1" latinLnBrk="0" hangingPunct="1">
              <a:defRPr kumimoji="0" lang="zh-TW" sz="1800"/>
            </a:lvl1pPr>
            <a:lvl2pPr eaLnBrk="1" latinLnBrk="0" hangingPunct="1">
              <a:defRPr kumimoji="0" lang="zh-TW" sz="1600"/>
            </a:lvl2pPr>
            <a:lvl3pPr eaLnBrk="1" latinLnBrk="0" hangingPunct="1">
              <a:defRPr kumimoji="0" lang="zh-TW" sz="1400"/>
            </a:lvl3pPr>
            <a:lvl4pPr eaLnBrk="1" latinLnBrk="0" hangingPunct="1">
              <a:defRPr kumimoji="0" lang="zh-TW" sz="1200"/>
            </a:lvl4pPr>
            <a:lvl5pPr eaLnBrk="1" latinLnBrk="0" hangingPunct="1">
              <a:defRPr kumimoji="0" lang="zh-TW" sz="1200"/>
            </a:lvl5pPr>
            <a:lvl6pPr eaLnBrk="1" latinLnBrk="0" hangingPunct="1">
              <a:defRPr kumimoji="0" lang="zh-TW" sz="1800"/>
            </a:lvl6pPr>
            <a:lvl7pPr eaLnBrk="1" latinLnBrk="0" hangingPunct="1">
              <a:defRPr kumimoji="0" lang="zh-TW" sz="1800"/>
            </a:lvl7pPr>
            <a:lvl8pPr eaLnBrk="1" latinLnBrk="0" hangingPunct="1">
              <a:defRPr kumimoji="0" lang="zh-TW" sz="1800"/>
            </a:lvl8pPr>
            <a:lvl9pPr eaLnBrk="1" latinLnBrk="0" hangingPunct="1">
              <a:defRPr kumimoji="0" lang="zh-TW" sz="18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對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eaLnBrk="1" latinLnBrk="0" hangingPunct="1">
              <a:defRPr kumimoji="0" lang="zh-TW" sz="2500" b="1" kern="1200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 eaLnBrk="1" latinLnBrk="0" hangingPunct="1">
              <a:buNone/>
              <a:defRPr kumimoji="0" lang="zh-TW" sz="1600" b="1"/>
            </a:lvl1pPr>
            <a:lvl2pPr marL="457200" indent="0" eaLnBrk="1" latinLnBrk="0" hangingPunct="1">
              <a:buNone/>
              <a:defRPr kumimoji="0" lang="zh-TW" sz="2000" b="1"/>
            </a:lvl2pPr>
            <a:lvl3pPr marL="914400" indent="0" eaLnBrk="1" latinLnBrk="0" hangingPunct="1">
              <a:buNone/>
              <a:defRPr kumimoji="0" lang="zh-TW" sz="1800" b="1"/>
            </a:lvl3pPr>
            <a:lvl4pPr marL="1371600" indent="0" eaLnBrk="1" latinLnBrk="0" hangingPunct="1">
              <a:buNone/>
              <a:defRPr kumimoji="0" lang="zh-TW" sz="1600" b="1"/>
            </a:lvl4pPr>
            <a:lvl5pPr marL="1828800" indent="0" eaLnBrk="1" latinLnBrk="0" hangingPunct="1">
              <a:buNone/>
              <a:defRPr kumimoji="0" lang="zh-TW" sz="1600" b="1"/>
            </a:lvl5pPr>
            <a:lvl6pPr marL="2286000" indent="0" eaLnBrk="1" latinLnBrk="0" hangingPunct="1">
              <a:buNone/>
              <a:defRPr kumimoji="0" lang="zh-TW" sz="1600" b="1"/>
            </a:lvl6pPr>
            <a:lvl7pPr marL="2743200" indent="0" eaLnBrk="1" latinLnBrk="0" hangingPunct="1">
              <a:buNone/>
              <a:defRPr kumimoji="0" lang="zh-TW" sz="1600" b="1"/>
            </a:lvl7pPr>
            <a:lvl8pPr marL="3200400" indent="0" eaLnBrk="1" latinLnBrk="0" hangingPunct="1">
              <a:buNone/>
              <a:defRPr kumimoji="0" lang="zh-TW" sz="1600" b="1"/>
            </a:lvl8pPr>
            <a:lvl9pPr marL="3657600" indent="0" eaLnBrk="1" latinLnBrk="0" hangingPunct="1">
              <a:buNone/>
              <a:defRPr kumimoji="0" lang="zh-TW" sz="1600" b="1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>
            <a:normAutofit/>
          </a:bodyPr>
          <a:lstStyle>
            <a:lvl1pPr eaLnBrk="1" latinLnBrk="0" hangingPunct="1">
              <a:defRPr kumimoji="0" lang="zh-TW" sz="1600"/>
            </a:lvl1pPr>
            <a:lvl2pPr eaLnBrk="1" latinLnBrk="0" hangingPunct="1">
              <a:defRPr kumimoji="0" lang="zh-TW" sz="1400"/>
            </a:lvl2pPr>
            <a:lvl3pPr eaLnBrk="1" latinLnBrk="0" hangingPunct="1">
              <a:defRPr kumimoji="0" lang="zh-TW" sz="1200"/>
            </a:lvl3pPr>
            <a:lvl4pPr eaLnBrk="1" latinLnBrk="0" hangingPunct="1">
              <a:defRPr kumimoji="0" lang="zh-TW" sz="1100"/>
            </a:lvl4pPr>
            <a:lvl5pPr eaLnBrk="1" latinLnBrk="0" hangingPunct="1">
              <a:defRPr kumimoji="0" lang="zh-TW" sz="1100"/>
            </a:lvl5pPr>
            <a:lvl6pPr eaLnBrk="1" latinLnBrk="0" hangingPunct="1">
              <a:defRPr kumimoji="0" lang="zh-TW" sz="1600"/>
            </a:lvl6pPr>
            <a:lvl7pPr eaLnBrk="1" latinLnBrk="0" hangingPunct="1">
              <a:defRPr kumimoji="0" lang="zh-TW" sz="1600"/>
            </a:lvl7pPr>
            <a:lvl8pPr eaLnBrk="1" latinLnBrk="0" hangingPunct="1">
              <a:defRPr kumimoji="0" lang="zh-TW" sz="1600"/>
            </a:lvl8pPr>
            <a:lvl9pPr eaLnBrk="1" latinLnBrk="0" hangingPunct="1">
              <a:defRPr kumimoji="0" lang="zh-TW" sz="16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 eaLnBrk="1" latinLnBrk="0" hangingPunct="1">
              <a:buNone/>
              <a:defRPr kumimoji="0" lang="zh-TW" sz="1600" b="1"/>
            </a:lvl1pPr>
            <a:lvl2pPr marL="457200" indent="0" eaLnBrk="1" latinLnBrk="0" hangingPunct="1">
              <a:buNone/>
              <a:defRPr kumimoji="0" lang="zh-TW" sz="2000" b="1"/>
            </a:lvl2pPr>
            <a:lvl3pPr marL="914400" indent="0" eaLnBrk="1" latinLnBrk="0" hangingPunct="1">
              <a:buNone/>
              <a:defRPr kumimoji="0" lang="zh-TW" sz="1800" b="1"/>
            </a:lvl3pPr>
            <a:lvl4pPr marL="1371600" indent="0" eaLnBrk="1" latinLnBrk="0" hangingPunct="1">
              <a:buNone/>
              <a:defRPr kumimoji="0" lang="zh-TW" sz="1600" b="1"/>
            </a:lvl4pPr>
            <a:lvl5pPr marL="1828800" indent="0" eaLnBrk="1" latinLnBrk="0" hangingPunct="1">
              <a:buNone/>
              <a:defRPr kumimoji="0" lang="zh-TW" sz="1600" b="1"/>
            </a:lvl5pPr>
            <a:lvl6pPr marL="2286000" indent="0" eaLnBrk="1" latinLnBrk="0" hangingPunct="1">
              <a:buNone/>
              <a:defRPr kumimoji="0" lang="zh-TW" sz="1600" b="1"/>
            </a:lvl6pPr>
            <a:lvl7pPr marL="2743200" indent="0" eaLnBrk="1" latinLnBrk="0" hangingPunct="1">
              <a:buNone/>
              <a:defRPr kumimoji="0" lang="zh-TW" sz="1600" b="1"/>
            </a:lvl7pPr>
            <a:lvl8pPr marL="3200400" indent="0" eaLnBrk="1" latinLnBrk="0" hangingPunct="1">
              <a:buNone/>
              <a:defRPr kumimoji="0" lang="zh-TW" sz="1600" b="1"/>
            </a:lvl8pPr>
            <a:lvl9pPr marL="3657600" indent="0" eaLnBrk="1" latinLnBrk="0" hangingPunct="1">
              <a:buNone/>
              <a:defRPr kumimoji="0" lang="zh-TW" sz="1600" b="1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>
            <a:normAutofit/>
          </a:bodyPr>
          <a:lstStyle>
            <a:lvl1pPr eaLnBrk="1" latinLnBrk="0" hangingPunct="1">
              <a:defRPr kumimoji="0" lang="zh-TW" sz="1600"/>
            </a:lvl1pPr>
            <a:lvl2pPr eaLnBrk="1" latinLnBrk="0" hangingPunct="1">
              <a:defRPr kumimoji="0" lang="zh-TW" sz="1400"/>
            </a:lvl2pPr>
            <a:lvl3pPr eaLnBrk="1" latinLnBrk="0" hangingPunct="1">
              <a:defRPr kumimoji="0" lang="zh-TW" sz="1200"/>
            </a:lvl3pPr>
            <a:lvl4pPr eaLnBrk="1" latinLnBrk="0" hangingPunct="1">
              <a:defRPr kumimoji="0" lang="zh-TW" sz="1100"/>
            </a:lvl4pPr>
            <a:lvl5pPr eaLnBrk="1" latinLnBrk="0" hangingPunct="1">
              <a:defRPr kumimoji="0" lang="zh-TW" sz="1100"/>
            </a:lvl5pPr>
            <a:lvl6pPr eaLnBrk="1" latinLnBrk="0" hangingPunct="1">
              <a:defRPr kumimoji="0" lang="zh-TW" sz="1600"/>
            </a:lvl6pPr>
            <a:lvl7pPr eaLnBrk="1" latinLnBrk="0" hangingPunct="1">
              <a:defRPr kumimoji="0" lang="zh-TW" sz="1600"/>
            </a:lvl7pPr>
            <a:lvl8pPr eaLnBrk="1" latinLnBrk="0" hangingPunct="1">
              <a:defRPr kumimoji="0" lang="zh-TW" sz="1600"/>
            </a:lvl8pPr>
            <a:lvl9pPr eaLnBrk="1" latinLnBrk="0" hangingPunct="1">
              <a:defRPr kumimoji="0" lang="zh-TW" sz="1600"/>
            </a:lvl9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eaLnBrk="1" latinLnBrk="0" hangingPunct="1">
              <a:defRPr kumimoji="0" lang="zh-TW" sz="2500" b="1" kern="1200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pPr eaLnBrk="1" latinLnBrk="0" hangingPunct="1"/>
            <a:r>
              <a:rPr lang="zh-TW" altLang="en-US" smtClean="0"/>
              <a:t>按一下以編輯母片標題樣式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video" Target="../media/media1.wmv"/><Relationship Id="rId2" Type="http://schemas.openxmlformats.org/officeDocument/2006/relationships/slideLayout" Target="../slideLayouts/slideLayout2.xml"/><Relationship Id="rId16" Type="http://schemas.microsoft.com/office/2007/relationships/media" Target="../media/media1.wmv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Water_new.wmv"/>
          <p:cNvPicPr>
            <a:picLocks noChangeAspect="1"/>
          </p:cNvPicPr>
          <p:nvPr>
            <a:vide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 rotWithShape="1">
          <a:blip r:embed="rId18"/>
          <a:srcRect l="-238" t="25119" r="-357" b="-637"/>
          <a:stretch/>
        </p:blipFill>
        <p:spPr>
          <a:xfrm>
            <a:off x="-1" y="10886"/>
            <a:ext cx="9198429" cy="517071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402771" y="402770"/>
            <a:ext cx="8360229" cy="4158343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>
            <a:solidFill>
              <a:schemeClr val="bg1"/>
            </a:solidFill>
          </a:ln>
          <a:effectLst>
            <a:outerShdw blurRad="10287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66929"/>
            <a:ext cx="8229600" cy="6352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zh-TW" altLang="en-US" smtClean="0"/>
              <a:t>按一下以編輯母片標題樣式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255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zh-TW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zh-TW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zh-TW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3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kumimoji="0" lang="zh-TW" sz="2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18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TW"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1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TW" sz="12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zh-TW"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TW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zh-TW"/>
      </a:defPPr>
      <a:lvl1pPr marL="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zh-TW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4343400" y="2985413"/>
            <a:ext cx="5181600" cy="11656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TW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TW" sz="160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Copperplate Gothic Light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>
                <a:latin typeface="華康圓體 Std W7" pitchFamily="50" charset="-120"/>
                <a:ea typeface="華康圓體 Std W7" pitchFamily="50" charset="-120"/>
              </a:rPr>
              <a:t>研究與開發</a:t>
            </a:r>
            <a:endParaRPr lang="zh-TW" sz="3600" b="1" cap="small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4338637" y="3379788"/>
            <a:ext cx="3589405" cy="992162"/>
          </a:xfrm>
        </p:spPr>
        <p:txBody>
          <a:bodyPr>
            <a:normAutofit/>
          </a:bodyPr>
          <a:lstStyle/>
          <a:p>
            <a:endParaRPr lang="en-US" altLang="zh-TW" dirty="0" smtClean="0"/>
          </a:p>
          <a:p>
            <a:endParaRPr lang="en-US" altLang="zh-TW" dirty="0"/>
          </a:p>
          <a:p>
            <a:r>
              <a:rPr lang="en-US" altLang="zh-TW" dirty="0" smtClean="0"/>
              <a:t>2010</a:t>
            </a:r>
            <a:r>
              <a:rPr lang="zh-TW" altLang="en-US" dirty="0" smtClean="0"/>
              <a:t>年</a:t>
            </a:r>
            <a:r>
              <a:rPr lang="en-US" altLang="zh-TW" dirty="0" smtClean="0"/>
              <a:t>3</a:t>
            </a:r>
            <a:r>
              <a:rPr lang="zh-TW" altLang="en-US" dirty="0" smtClean="0"/>
              <a:t>月</a:t>
            </a:r>
            <a:r>
              <a:rPr lang="en-US" altLang="zh-TW" dirty="0" smtClean="0"/>
              <a:t>8</a:t>
            </a:r>
            <a:r>
              <a:rPr lang="zh-TW" altLang="en-US" dirty="0" smtClean="0"/>
              <a:t>日</a:t>
            </a:r>
            <a:endParaRPr lang="zh-TW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600" dirty="0">
                <a:latin typeface="華康圓體 Std W7" pitchFamily="50" charset="-120"/>
                <a:ea typeface="華康圓體 Std W7" pitchFamily="50" charset="-120"/>
              </a:rPr>
              <a:t>環境調查</a:t>
            </a:r>
            <a:endParaRPr lang="zh-TW" altLang="en-US" sz="3600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1" y="1347615"/>
            <a:ext cx="3008313" cy="2952328"/>
          </a:xfrm>
        </p:spPr>
        <p:txBody>
          <a:bodyPr/>
          <a:lstStyle/>
          <a:p>
            <a:pPr marL="285750" indent="-285750">
              <a:buFont typeface="Wingdings" pitchFamily="2" charset="2"/>
              <a:buChar char="Ø"/>
            </a:pPr>
            <a:r>
              <a:rPr lang="zh-TW" altLang="en-US" sz="1800" dirty="0">
                <a:latin typeface="華康圓體 Std W7" pitchFamily="50" charset="-120"/>
                <a:ea typeface="華康圓體 Std W7" pitchFamily="50" charset="-120"/>
              </a:rPr>
              <a:t>本公司透過專業人員到各地實地審查</a:t>
            </a:r>
            <a:endParaRPr lang="en-US" altLang="zh-TW" sz="1800" dirty="0">
              <a:latin typeface="華康圓體 Std W7" pitchFamily="50" charset="-120"/>
              <a:ea typeface="華康圓體 Std W7" pitchFamily="50" charset="-12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zh-TW" altLang="en-US" sz="1800" dirty="0">
                <a:latin typeface="華康圓體 Std W7" pitchFamily="50" charset="-120"/>
                <a:ea typeface="華康圓體 Std W7" pitchFamily="50" charset="-120"/>
              </a:rPr>
              <a:t>擷取當地樣本，回到實驗室做進一步的測驗</a:t>
            </a:r>
            <a:endParaRPr lang="en-US" altLang="zh-TW" sz="1800" dirty="0">
              <a:latin typeface="華康圓體 Std W7" pitchFamily="50" charset="-120"/>
              <a:ea typeface="華康圓體 Std W7" pitchFamily="50" charset="-12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zh-TW" altLang="en-US" sz="1800" dirty="0">
                <a:latin typeface="華康圓體 Std W7" pitchFamily="50" charset="-120"/>
                <a:ea typeface="華康圓體 Std W7" pitchFamily="50" charset="-120"/>
              </a:rPr>
              <a:t>採用最新的儀器及裝置，保存樣品的質地與新鮮度</a:t>
            </a:r>
            <a:endParaRPr lang="en-US" altLang="zh-TW" sz="1800" dirty="0">
              <a:latin typeface="華康圓體 Std W7" pitchFamily="50" charset="-120"/>
              <a:ea typeface="華康圓體 Std W7" pitchFamily="50" charset="-12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zh-TW" altLang="en-US" sz="1800" dirty="0">
                <a:latin typeface="華康圓體 Std W7" pitchFamily="50" charset="-120"/>
                <a:ea typeface="華康圓體 Std W7" pitchFamily="50" charset="-120"/>
              </a:rPr>
              <a:t>嚴謹的研究態度，提供真實的實驗結果</a:t>
            </a:r>
            <a:endParaRPr lang="en-US" altLang="zh-TW" sz="1800" dirty="0">
              <a:latin typeface="華康圓體 Std W7" pitchFamily="50" charset="-120"/>
              <a:ea typeface="華康圓體 Std W7" pitchFamily="50" charset="-120"/>
            </a:endParaRPr>
          </a:p>
          <a:p>
            <a:endParaRPr lang="zh-TW" altLang="en-US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808470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600" dirty="0">
                <a:latin typeface="華康圓體 Std W7" pitchFamily="50" charset="-120"/>
                <a:ea typeface="華康圓體 Std W7" pitchFamily="50" charset="-120"/>
              </a:rPr>
              <a:t>研發過程</a:t>
            </a: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9622"/>
            <a:ext cx="8229600" cy="3035646"/>
          </a:xfrm>
        </p:spPr>
        <p:txBody>
          <a:bodyPr/>
          <a:lstStyle/>
          <a:p>
            <a:pPr>
              <a:buNone/>
            </a:pPr>
            <a:r>
              <a:rPr lang="en-US" altLang="zh-TW" sz="2400" dirty="0"/>
              <a:t>(1) </a:t>
            </a:r>
            <a:r>
              <a:rPr lang="zh-TW" altLang="en-US" sz="2400" dirty="0"/>
              <a:t>初期新藥研發之重點技術</a:t>
            </a:r>
            <a:endParaRPr lang="en-US" altLang="zh-TW" sz="2400" dirty="0"/>
          </a:p>
          <a:p>
            <a:pPr>
              <a:buNone/>
            </a:pPr>
            <a:r>
              <a:rPr lang="en-US" altLang="zh-TW" sz="2400" dirty="0"/>
              <a:t>(2) </a:t>
            </a:r>
            <a:r>
              <a:rPr lang="zh-TW" altLang="en-US" sz="2400" dirty="0"/>
              <a:t>藥物動力學在動物及臨床試驗上的應用及安全評估</a:t>
            </a:r>
            <a:endParaRPr lang="en-US" altLang="zh-TW" sz="2400" dirty="0"/>
          </a:p>
          <a:p>
            <a:pPr>
              <a:buNone/>
            </a:pPr>
            <a:r>
              <a:rPr lang="en-US" altLang="zh-TW" sz="2400" dirty="0"/>
              <a:t>(3) </a:t>
            </a:r>
            <a:r>
              <a:rPr lang="zh-TW" altLang="en-US" sz="2400" dirty="0"/>
              <a:t>化學量產在新藥研發過程中之角色</a:t>
            </a:r>
            <a:endParaRPr lang="en-US" altLang="zh-TW" sz="2400" dirty="0"/>
          </a:p>
          <a:p>
            <a:pPr>
              <a:buNone/>
            </a:pPr>
            <a:r>
              <a:rPr lang="en-US" altLang="zh-TW" sz="2400" dirty="0"/>
              <a:t>(4) </a:t>
            </a:r>
            <a:r>
              <a:rPr lang="zh-TW" altLang="en-US" sz="2400" dirty="0"/>
              <a:t>臨床試驗設計及分析</a:t>
            </a:r>
            <a:endParaRPr lang="en-US" altLang="zh-TW" sz="2400" dirty="0"/>
          </a:p>
          <a:p>
            <a:pPr>
              <a:buNone/>
            </a:pPr>
            <a:r>
              <a:rPr lang="en-US" altLang="zh-TW" sz="2400" dirty="0"/>
              <a:t>(5) </a:t>
            </a:r>
            <a:r>
              <a:rPr lang="zh-TW" altLang="en-US" sz="2400" dirty="0"/>
              <a:t>新藥製造及產品開發技術</a:t>
            </a:r>
            <a:endParaRPr lang="en-US" altLang="zh-TW" sz="2400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356730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55167" y="2283718"/>
            <a:ext cx="4837113" cy="510778"/>
          </a:xfrm>
        </p:spPr>
        <p:txBody>
          <a:bodyPr/>
          <a:lstStyle/>
          <a:p>
            <a:r>
              <a:rPr lang="zh-TW" altLang="en-US" sz="2800" dirty="0">
                <a:latin typeface="華康圓體 Std W7" pitchFamily="50" charset="-120"/>
                <a:ea typeface="華康圓體 Std W7" pitchFamily="50" charset="-120"/>
              </a:rPr>
              <a:t>研習會議報告</a:t>
            </a:r>
            <a:endParaRPr lang="zh-TW" altLang="en-US" dirty="0"/>
          </a:p>
        </p:txBody>
      </p:sp>
      <p:sp>
        <p:nvSpPr>
          <p:cNvPr id="3" name="矩形 2"/>
          <p:cNvSpPr/>
          <p:nvPr/>
        </p:nvSpPr>
        <p:spPr>
          <a:xfrm>
            <a:off x="35496" y="1983671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>
                <a:solidFill>
                  <a:schemeClr val="bg1"/>
                </a:solidFill>
                <a:latin typeface="華康圓體 Std W7" pitchFamily="50" charset="-120"/>
                <a:ea typeface="華康圓體 Std W7" pitchFamily="50" charset="-120"/>
              </a:rPr>
              <a:t>生物技術與藥物研究</a:t>
            </a:r>
            <a:endParaRPr lang="zh-TW" altLang="en-US" dirty="0">
              <a:solidFill>
                <a:schemeClr val="bg1"/>
              </a:solidFill>
              <a:latin typeface="華康圓體 Std W7" pitchFamily="50" charset="-120"/>
              <a:ea typeface="華康圓體 Std W7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4656656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600" dirty="0">
                <a:latin typeface="華康圓體 Std W7" pitchFamily="50" charset="-120"/>
                <a:ea typeface="華康圓體 Std W7" pitchFamily="50" charset="-120"/>
              </a:rPr>
              <a:t>市場調查</a:t>
            </a: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19621"/>
            <a:ext cx="4038600" cy="2952329"/>
          </a:xfrm>
        </p:spPr>
        <p:txBody>
          <a:bodyPr>
            <a:normAutofit lnSpcReduction="10000"/>
          </a:bodyPr>
          <a:lstStyle/>
          <a:p>
            <a:pPr marL="263525">
              <a:spcBef>
                <a:spcPts val="1800"/>
              </a:spcBef>
            </a:pPr>
            <a:r>
              <a:rPr lang="zh-TW" altLang="en-US" sz="2800" dirty="0">
                <a:latin typeface="華康圓體 Std W3" pitchFamily="50" charset="-120"/>
                <a:ea typeface="華康圓體 Std W3" pitchFamily="50" charset="-120"/>
              </a:rPr>
              <a:t>臺大醫院</a:t>
            </a:r>
            <a:endParaRPr lang="en-US" altLang="zh-TW" sz="2800" dirty="0">
              <a:latin typeface="華康圓體 Std W3" pitchFamily="50" charset="-120"/>
              <a:ea typeface="華康圓體 Std W3" pitchFamily="50" charset="-120"/>
            </a:endParaRPr>
          </a:p>
          <a:p>
            <a:pPr marL="263525">
              <a:spcBef>
                <a:spcPts val="1800"/>
              </a:spcBef>
            </a:pPr>
            <a:r>
              <a:rPr lang="zh-TW" altLang="en-US" sz="2800" dirty="0">
                <a:latin typeface="華康圓體 Std W3" pitchFamily="50" charset="-120"/>
                <a:ea typeface="華康圓體 Std W3" pitchFamily="50" charset="-120"/>
              </a:rPr>
              <a:t>仁愛醫院</a:t>
            </a:r>
            <a:endParaRPr lang="en-US" altLang="zh-TW" sz="2800" dirty="0">
              <a:latin typeface="華康圓體 Std W3" pitchFamily="50" charset="-120"/>
              <a:ea typeface="華康圓體 Std W3" pitchFamily="50" charset="-120"/>
            </a:endParaRPr>
          </a:p>
          <a:p>
            <a:pPr marL="263525">
              <a:spcBef>
                <a:spcPts val="1800"/>
              </a:spcBef>
            </a:pPr>
            <a:r>
              <a:rPr lang="zh-TW" altLang="en-US" sz="2800" dirty="0">
                <a:latin typeface="華康圓體 Std W3" pitchFamily="50" charset="-120"/>
                <a:ea typeface="華康圓體 Std W3" pitchFamily="50" charset="-120"/>
              </a:rPr>
              <a:t>國泰醫院</a:t>
            </a:r>
            <a:endParaRPr lang="en-US" altLang="zh-TW" sz="2800" dirty="0">
              <a:latin typeface="華康圓體 Std W3" pitchFamily="50" charset="-120"/>
              <a:ea typeface="華康圓體 Std W3" pitchFamily="50" charset="-120"/>
            </a:endParaRPr>
          </a:p>
          <a:p>
            <a:pPr marL="263525">
              <a:spcBef>
                <a:spcPts val="1800"/>
              </a:spcBef>
            </a:pPr>
            <a:r>
              <a:rPr lang="zh-TW" altLang="en-US" sz="2800" dirty="0">
                <a:latin typeface="華康圓體 Std W3" pitchFamily="50" charset="-120"/>
                <a:ea typeface="華康圓體 Std W3" pitchFamily="50" charset="-120"/>
              </a:rPr>
              <a:t>馬偕醫院</a:t>
            </a:r>
            <a:endParaRPr lang="en-US" altLang="zh-TW" sz="2800" dirty="0">
              <a:latin typeface="華康圓體 Std W3" pitchFamily="50" charset="-120"/>
              <a:ea typeface="華康圓體 Std W3" pitchFamily="50" charset="-120"/>
            </a:endParaRPr>
          </a:p>
          <a:p>
            <a:pPr marL="263525">
              <a:spcBef>
                <a:spcPts val="1800"/>
              </a:spcBef>
            </a:pPr>
            <a:r>
              <a:rPr lang="zh-TW" altLang="en-US" sz="2800" dirty="0">
                <a:latin typeface="華康圓體 Std W3" pitchFamily="50" charset="-120"/>
                <a:ea typeface="華康圓體 Std W3" pitchFamily="50" charset="-120"/>
              </a:rPr>
              <a:t>長庚醫院</a:t>
            </a:r>
            <a:endParaRPr lang="en-US" altLang="zh-TW" sz="2800" dirty="0">
              <a:latin typeface="華康圓體 Std W3" pitchFamily="50" charset="-120"/>
              <a:ea typeface="華康圓體 Std W3" pitchFamily="50" charset="-120"/>
            </a:endParaRPr>
          </a:p>
          <a:p>
            <a:endParaRPr lang="zh-TW" altLang="en-US" dirty="0"/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08750154"/>
              </p:ext>
            </p:extLst>
          </p:nvPr>
        </p:nvGraphicFramePr>
        <p:xfrm>
          <a:off x="3563888" y="699542"/>
          <a:ext cx="4824536" cy="3538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548977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Chart bld="category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600" dirty="0">
                <a:latin typeface="華康圓體 Std W7" pitchFamily="50" charset="-120"/>
                <a:ea typeface="華康圓體 Std W7" pitchFamily="50" charset="-120"/>
              </a:rPr>
              <a:t>研究資源</a:t>
            </a:r>
            <a:endParaRPr lang="zh-TW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7614"/>
            <a:ext cx="8229600" cy="2088231"/>
          </a:xfrm>
        </p:spPr>
        <p:txBody>
          <a:bodyPr>
            <a:normAutofit fontScale="77500" lnSpcReduction="20000"/>
          </a:bodyPr>
          <a:lstStyle/>
          <a:p>
            <a:pPr marL="971550" lvl="1" indent="-514350">
              <a:buFont typeface="Wingdings" pitchFamily="2" charset="2"/>
              <a:buChar char="Ø"/>
            </a:pPr>
            <a:r>
              <a:rPr lang="zh-TW" altLang="en-US" sz="2800" dirty="0">
                <a:solidFill>
                  <a:srgbClr val="FFFF00"/>
                </a:solidFill>
                <a:latin typeface="華康圓體 Std W5" pitchFamily="50" charset="-120"/>
                <a:ea typeface="華康圓體 Std W5" pitchFamily="50" charset="-120"/>
              </a:rPr>
              <a:t>生 物 資 訊 核 心 設 施 </a:t>
            </a:r>
            <a:r>
              <a:rPr lang="en-US" altLang="zh-TW" sz="2800" dirty="0">
                <a:solidFill>
                  <a:srgbClr val="FFFF00"/>
                </a:solidFill>
                <a:latin typeface="華康圓體 Std W5" pitchFamily="50" charset="-120"/>
                <a:ea typeface="華康圓體 Std W5" pitchFamily="50" charset="-120"/>
              </a:rPr>
              <a:t>Bioinformatics</a:t>
            </a:r>
          </a:p>
          <a:p>
            <a:pPr marL="971550" lvl="1" indent="-514350">
              <a:buFont typeface="Wingdings" pitchFamily="2" charset="2"/>
              <a:buChar char="Ø"/>
            </a:pPr>
            <a:r>
              <a:rPr lang="zh-TW" altLang="en-US" sz="2800" dirty="0">
                <a:solidFill>
                  <a:srgbClr val="FFFF00"/>
                </a:solidFill>
                <a:latin typeface="華康圓體 Std W5" pitchFamily="50" charset="-120"/>
                <a:ea typeface="華康圓體 Std W5" pitchFamily="50" charset="-120"/>
              </a:rPr>
              <a:t>細 胞 庫 </a:t>
            </a:r>
            <a:r>
              <a:rPr lang="en-US" altLang="zh-TW" sz="2800" dirty="0">
                <a:solidFill>
                  <a:srgbClr val="FFFF00"/>
                </a:solidFill>
                <a:latin typeface="華康圓體 Std W5" pitchFamily="50" charset="-120"/>
                <a:ea typeface="華康圓體 Std W5" pitchFamily="50" charset="-120"/>
              </a:rPr>
              <a:t>Cell Bank</a:t>
            </a:r>
          </a:p>
          <a:p>
            <a:pPr marL="971550" lvl="1" indent="-514350">
              <a:buFont typeface="Wingdings" pitchFamily="2" charset="2"/>
              <a:buChar char="Ø"/>
            </a:pPr>
            <a:r>
              <a:rPr lang="zh-TW" altLang="en-US" sz="2800" dirty="0">
                <a:solidFill>
                  <a:srgbClr val="FFFF00"/>
                </a:solidFill>
                <a:latin typeface="華康圓體 Std W5" pitchFamily="50" charset="-120"/>
                <a:ea typeface="華康圓體 Std W5" pitchFamily="50" charset="-120"/>
              </a:rPr>
              <a:t>醫 藥 衛 生 研 究 資 訊 網 </a:t>
            </a:r>
            <a:r>
              <a:rPr lang="en-US" altLang="zh-TW" sz="2800" dirty="0">
                <a:solidFill>
                  <a:srgbClr val="FFFF00"/>
                </a:solidFill>
                <a:latin typeface="華康圓體 Std W5" pitchFamily="50" charset="-120"/>
                <a:ea typeface="華康圓體 Std W5" pitchFamily="50" charset="-120"/>
              </a:rPr>
              <a:t>( HINT )</a:t>
            </a:r>
          </a:p>
          <a:p>
            <a:pPr marL="971550" lvl="1" indent="-514350">
              <a:buFont typeface="Wingdings" pitchFamily="2" charset="2"/>
              <a:buChar char="Ø"/>
            </a:pPr>
            <a:r>
              <a:rPr lang="zh-TW" altLang="en-US" sz="2800" dirty="0">
                <a:solidFill>
                  <a:srgbClr val="FFFF00"/>
                </a:solidFill>
                <a:latin typeface="華康圓體 Std W5" pitchFamily="50" charset="-120"/>
                <a:ea typeface="華康圓體 Std W5" pitchFamily="50" charset="-120"/>
              </a:rPr>
              <a:t>實 驗 動 物 資 訊 網 </a:t>
            </a:r>
          </a:p>
          <a:p>
            <a:pPr marL="971550" lvl="1" indent="-514350">
              <a:buFont typeface="Wingdings" pitchFamily="2" charset="2"/>
              <a:buChar char="Ø"/>
            </a:pPr>
            <a:r>
              <a:rPr lang="zh-TW" altLang="en-US" sz="2800" dirty="0">
                <a:solidFill>
                  <a:srgbClr val="FFFF00"/>
                </a:solidFill>
                <a:latin typeface="華康圓體 Std W5" pitchFamily="50" charset="-120"/>
                <a:ea typeface="華康圓體 Std W5" pitchFamily="50" charset="-120"/>
              </a:rPr>
              <a:t>全 民 健 康 保 險 研 究 資 料 庫</a:t>
            </a:r>
          </a:p>
          <a:p>
            <a:pPr marL="971550" lvl="1" indent="-514350">
              <a:buFont typeface="Wingdings" pitchFamily="2" charset="2"/>
              <a:buChar char="Ø"/>
            </a:pPr>
            <a:r>
              <a:rPr lang="zh-TW" altLang="en-US" sz="2800" dirty="0">
                <a:solidFill>
                  <a:srgbClr val="FFFF00"/>
                </a:solidFill>
                <a:latin typeface="華康圓體 Std W5" pitchFamily="50" charset="-120"/>
                <a:ea typeface="華康圓體 Std W5" pitchFamily="50" charset="-120"/>
              </a:rPr>
              <a:t>人才培育獎助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zh-TW" dirty="0"/>
          </a:p>
        </p:txBody>
      </p:sp>
      <p:grpSp>
        <p:nvGrpSpPr>
          <p:cNvPr id="10" name="Group 9"/>
          <p:cNvGrpSpPr/>
          <p:nvPr/>
        </p:nvGrpSpPr>
        <p:grpSpPr>
          <a:xfrm>
            <a:off x="1850065" y="4371950"/>
            <a:ext cx="7740502" cy="431711"/>
            <a:chOff x="1850065" y="3431458"/>
            <a:chExt cx="7740502" cy="431711"/>
          </a:xfrm>
        </p:grpSpPr>
        <p:sp>
          <p:nvSpPr>
            <p:cNvPr id="8" name="Chevron 7"/>
            <p:cNvSpPr/>
            <p:nvPr/>
          </p:nvSpPr>
          <p:spPr>
            <a:xfrm>
              <a:off x="1850065" y="3673148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50065" y="3431458"/>
              <a:ext cx="7740502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>
                <a:solidFill>
                  <a:schemeClr val="tx1"/>
                </a:solidFill>
              </a:endParaRPr>
            </a:p>
          </p:txBody>
        </p:sp>
      </p:grpSp>
      <p:pic>
        <p:nvPicPr>
          <p:cNvPr id="1026" name="Picture 2" descr="C:\Program Files\Microsoft Office\MEDIA\CAGCAT10\j0305257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563042"/>
            <a:ext cx="1452203" cy="23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50"/>
                            </p:stCondLst>
                            <p:childTnLst>
                              <p:par>
                                <p:cTn id="11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1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50"/>
                            </p:stCondLst>
                            <p:childTnLst>
                              <p:par>
                                <p:cTn id="17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250"/>
                            </p:stCondLst>
                            <p:childTnLst>
                              <p:par>
                                <p:cTn id="23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F2F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500"/>
                            </p:stCondLst>
                            <p:childTnLst>
                              <p:par>
                                <p:cTn id="26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82 -0.01667 C -0.01927 -0.01667 0.0368 0.03923 0.0368 0.1084 C 0.0368 0.17727 -0.01927 0.23348 -0.0882 0.23348 C -0.15712 0.23348 -0.2132 0.17727 -0.2132 0.1084 C -0.2132 0.03923 -0.15712 -0.01667 -0.0882 -0.01667 Z " pathEditMode="relative" rAng="0" ptsTypes="fffff">
                                      <p:cBhvr>
                                        <p:cTn id="2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600" dirty="0">
                <a:latin typeface="華康圓體 Std W7" pitchFamily="50" charset="-120"/>
                <a:ea typeface="華康圓體 Std W7" pitchFamily="50" charset="-120"/>
              </a:rPr>
              <a:t>學術活動</a:t>
            </a:r>
            <a:endParaRPr lang="zh-TW" sz="3600" b="1" cap="small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138136" y="1059583"/>
            <a:ext cx="7548664" cy="856304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zh-TW" altLang="en-US" dirty="0"/>
              <a:t>國家衛生研究院</a:t>
            </a:r>
            <a:r>
              <a:rPr lang="zh-TW" altLang="en-US" dirty="0" smtClean="0"/>
              <a:t>主辦</a:t>
            </a:r>
            <a:endParaRPr lang="en-US" altLang="zh-TW" dirty="0" smtClean="0"/>
          </a:p>
          <a:p>
            <a:r>
              <a:rPr lang="zh-TW" altLang="en-US" dirty="0"/>
              <a:t>國家衛生研究院演講系列－生物統計與生物資訊</a:t>
            </a:r>
            <a:endParaRPr lang="en-US" altLang="zh-TW" dirty="0"/>
          </a:p>
          <a:p>
            <a:endParaRPr lang="zh-TW" altLang="en-US" dirty="0" smtClean="0"/>
          </a:p>
          <a:p>
            <a:endParaRPr lang="zh-TW" dirty="0"/>
          </a:p>
        </p:txBody>
      </p:sp>
      <p:graphicFrame>
        <p:nvGraphicFramePr>
          <p:cNvPr id="2" name="Chart 1"/>
          <p:cNvGraphicFramePr/>
          <p:nvPr/>
        </p:nvGraphicFramePr>
        <p:xfrm>
          <a:off x="1665287" y="1935163"/>
          <a:ext cx="6497405" cy="2889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Chart bld="series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600" dirty="0">
                <a:latin typeface="華康圓體 Std W7" pitchFamily="50" charset="-120"/>
                <a:ea typeface="華康圓體 Std W7" pitchFamily="50" charset="-120"/>
              </a:rPr>
              <a:t>主講人簡介</a:t>
            </a:r>
            <a:endParaRPr lang="zh-TW" sz="3600" b="1" cap="small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2667743"/>
          </a:xfrm>
        </p:spPr>
        <p:txBody>
          <a:bodyPr>
            <a:normAutofit/>
          </a:bodyPr>
          <a:lstStyle/>
          <a:p>
            <a:pPr marL="0" indent="0">
              <a:spcAft>
                <a:spcPts val="2400"/>
              </a:spcAft>
              <a:buNone/>
            </a:pPr>
            <a:r>
              <a:rPr lang="zh-TW" altLang="en-US" sz="2800" b="1" dirty="0">
                <a:latin typeface="華康圓體 Std W7" pitchFamily="50" charset="-120"/>
                <a:ea typeface="華康圓體 Std W7" pitchFamily="50" charset="-120"/>
              </a:rPr>
              <a:t>白丹望博士（</a:t>
            </a:r>
            <a:r>
              <a:rPr lang="en-US" altLang="zh-TW" sz="2800" b="1" dirty="0">
                <a:latin typeface="華康圓體 Std W7" pitchFamily="50" charset="-120"/>
                <a:ea typeface="華康圓體 Std W7" pitchFamily="50" charset="-120"/>
              </a:rPr>
              <a:t>Dr. Dan-Wang White)</a:t>
            </a:r>
            <a:endParaRPr lang="zh-TW" altLang="en-US" sz="2800" b="1" dirty="0">
              <a:latin typeface="華康圓體 Std W7" pitchFamily="50" charset="-120"/>
              <a:ea typeface="華康圓體 Std W7" pitchFamily="50" charset="-120"/>
            </a:endParaRPr>
          </a:p>
          <a:p>
            <a:pPr marL="0" indent="0">
              <a:buNone/>
            </a:pPr>
            <a:r>
              <a:rPr lang="zh-TW" altLang="en-US" sz="2200" b="1" dirty="0">
                <a:solidFill>
                  <a:schemeClr val="bg1">
                    <a:lumMod val="95000"/>
                  </a:schemeClr>
                </a:solidFill>
                <a:latin typeface="華康圓體 Std W5" pitchFamily="50" charset="-120"/>
                <a:ea typeface="華康圓體 Std W5" pitchFamily="50" charset="-120"/>
              </a:rPr>
              <a:t>白丹望博士在新藥分子之設計、研發，及藥物動力學之應用上有近</a:t>
            </a:r>
            <a:r>
              <a:rPr lang="en-US" altLang="zh-TW" sz="2200" b="1" dirty="0">
                <a:solidFill>
                  <a:schemeClr val="bg1">
                    <a:lumMod val="95000"/>
                  </a:schemeClr>
                </a:solidFill>
                <a:latin typeface="華康圓體 Std W5" pitchFamily="50" charset="-120"/>
                <a:ea typeface="華康圓體 Std W5" pitchFamily="50" charset="-120"/>
              </a:rPr>
              <a:t>20</a:t>
            </a:r>
            <a:r>
              <a:rPr lang="zh-TW" altLang="en-US" sz="2200" b="1" dirty="0">
                <a:solidFill>
                  <a:schemeClr val="bg1">
                    <a:lumMod val="95000"/>
                  </a:schemeClr>
                </a:solidFill>
                <a:latin typeface="華康圓體 Std W5" pitchFamily="50" charset="-120"/>
                <a:ea typeface="華康圓體 Std W5" pitchFamily="50" charset="-120"/>
              </a:rPr>
              <a:t>年的實務經驗，目前於國家衛生研究院生物技術與藥物研究組擔任組副主任一職。此次應邀於本研討會演講的內容將著重於新藥分子的發現、篩選，及選定研發之重點技術。</a:t>
            </a:r>
            <a:r>
              <a:rPr lang="zh-TW" altLang="en-US" sz="2200" b="1" dirty="0">
                <a:solidFill>
                  <a:srgbClr val="FFFFCC"/>
                </a:solidFill>
              </a:rPr>
              <a:t>　</a:t>
            </a:r>
            <a:endParaRPr lang="zh-TW" altLang="en-US" sz="2200" b="1" dirty="0">
              <a:solidFill>
                <a:srgbClr val="FFFFCC"/>
              </a:solidFill>
            </a:endParaRPr>
          </a:p>
        </p:txBody>
      </p:sp>
      <p:pic>
        <p:nvPicPr>
          <p:cNvPr id="4" name="Picture 4" descr="C:\Users\江高舉\AppData\Local\Microsoft\Windows\Temporary Internet Files\Content.IE5\RH0ZUB5P\MCj0355053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2436" y="3723878"/>
            <a:ext cx="1153082" cy="136623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24768E-6 L -0.45955 0.01421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86" y="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11510"/>
            <a:ext cx="8229600" cy="63351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TW" altLang="en-US" sz="4400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連結到</a:t>
            </a:r>
            <a:r>
              <a:rPr lang="en-US" altLang="zh-TW" sz="4400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Web</a:t>
            </a:r>
            <a:r>
              <a:rPr lang="zh-TW" altLang="en-US" sz="4400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網站</a:t>
            </a:r>
            <a:endParaRPr lang="zh-TW" altLang="en-US" sz="4400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015555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多媒體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MultimediaChoreography</Template>
  <TotalTime>0</TotalTime>
  <Words>310</Words>
  <Application>Microsoft Office PowerPoint</Application>
  <PresentationFormat>如螢幕大小 (16:9)</PresentationFormat>
  <Paragraphs>43</Paragraphs>
  <Slides>9</Slides>
  <Notes>5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0" baseType="lpstr">
      <vt:lpstr>多媒體設計</vt:lpstr>
      <vt:lpstr>研究與開發</vt:lpstr>
      <vt:lpstr>環境調查</vt:lpstr>
      <vt:lpstr>研發過程</vt:lpstr>
      <vt:lpstr>研習會議報告</vt:lpstr>
      <vt:lpstr>市場調查</vt:lpstr>
      <vt:lpstr>研究資源</vt:lpstr>
      <vt:lpstr>學術活動</vt:lpstr>
      <vt:lpstr>主講人簡介</vt:lpstr>
      <vt:lpstr>連結到Web網站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2010-03-08T01:59:55Z</dcterms:created>
  <dcterms:modified xsi:type="dcterms:W3CDTF">2010-03-08T06:00:30Z</dcterms:modified>
</cp:coreProperties>
</file>